
<file path=[Content_Types].xml><?xml version="1.0" encoding="utf-8"?>
<Types xmlns="http://schemas.openxmlformats.org/package/2006/content-types">
  <Default Extension="mp3" ContentType="audio/mpeg"/>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54" d="100"/>
          <a:sy n="54" d="100"/>
        </p:scale>
        <p:origin x="32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C1FAC4-C5B7-40CD-AF37-14B0A1DB3D7C}"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C3285-CC29-48FE-AC87-DD6B5BC57129}" type="slidenum">
              <a:rPr lang="en-US" smtClean="0"/>
              <a:t>‹#›</a:t>
            </a:fld>
            <a:endParaRPr lang="en-US"/>
          </a:p>
        </p:txBody>
      </p:sp>
    </p:spTree>
    <p:extLst>
      <p:ext uri="{BB962C8B-B14F-4D97-AF65-F5344CB8AC3E}">
        <p14:creationId xmlns:p14="http://schemas.microsoft.com/office/powerpoint/2010/main" val="3639438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C1FAC4-C5B7-40CD-AF37-14B0A1DB3D7C}"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C3285-CC29-48FE-AC87-DD6B5BC57129}" type="slidenum">
              <a:rPr lang="en-US" smtClean="0"/>
              <a:t>‹#›</a:t>
            </a:fld>
            <a:endParaRPr lang="en-US"/>
          </a:p>
        </p:txBody>
      </p:sp>
    </p:spTree>
    <p:extLst>
      <p:ext uri="{BB962C8B-B14F-4D97-AF65-F5344CB8AC3E}">
        <p14:creationId xmlns:p14="http://schemas.microsoft.com/office/powerpoint/2010/main" val="494504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C1FAC4-C5B7-40CD-AF37-14B0A1DB3D7C}"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C3285-CC29-48FE-AC87-DD6B5BC57129}" type="slidenum">
              <a:rPr lang="en-US" smtClean="0"/>
              <a:t>‹#›</a:t>
            </a:fld>
            <a:endParaRPr lang="en-US"/>
          </a:p>
        </p:txBody>
      </p:sp>
    </p:spTree>
    <p:extLst>
      <p:ext uri="{BB962C8B-B14F-4D97-AF65-F5344CB8AC3E}">
        <p14:creationId xmlns:p14="http://schemas.microsoft.com/office/powerpoint/2010/main" val="110639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C1FAC4-C5B7-40CD-AF37-14B0A1DB3D7C}"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C3285-CC29-48FE-AC87-DD6B5BC57129}" type="slidenum">
              <a:rPr lang="en-US" smtClean="0"/>
              <a:t>‹#›</a:t>
            </a:fld>
            <a:endParaRPr lang="en-US"/>
          </a:p>
        </p:txBody>
      </p:sp>
    </p:spTree>
    <p:extLst>
      <p:ext uri="{BB962C8B-B14F-4D97-AF65-F5344CB8AC3E}">
        <p14:creationId xmlns:p14="http://schemas.microsoft.com/office/powerpoint/2010/main" val="2500548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C1FAC4-C5B7-40CD-AF37-14B0A1DB3D7C}"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C3285-CC29-48FE-AC87-DD6B5BC57129}" type="slidenum">
              <a:rPr lang="en-US" smtClean="0"/>
              <a:t>‹#›</a:t>
            </a:fld>
            <a:endParaRPr lang="en-US"/>
          </a:p>
        </p:txBody>
      </p:sp>
    </p:spTree>
    <p:extLst>
      <p:ext uri="{BB962C8B-B14F-4D97-AF65-F5344CB8AC3E}">
        <p14:creationId xmlns:p14="http://schemas.microsoft.com/office/powerpoint/2010/main" val="424357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C1FAC4-C5B7-40CD-AF37-14B0A1DB3D7C}"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C3285-CC29-48FE-AC87-DD6B5BC57129}" type="slidenum">
              <a:rPr lang="en-US" smtClean="0"/>
              <a:t>‹#›</a:t>
            </a:fld>
            <a:endParaRPr lang="en-US"/>
          </a:p>
        </p:txBody>
      </p:sp>
    </p:spTree>
    <p:extLst>
      <p:ext uri="{BB962C8B-B14F-4D97-AF65-F5344CB8AC3E}">
        <p14:creationId xmlns:p14="http://schemas.microsoft.com/office/powerpoint/2010/main" val="3193719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C1FAC4-C5B7-40CD-AF37-14B0A1DB3D7C}" type="datetimeFigureOut">
              <a:rPr lang="en-US" smtClean="0"/>
              <a:t>5/7/2024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9C3285-CC29-48FE-AC87-DD6B5BC57129}" type="slidenum">
              <a:rPr lang="en-US" smtClean="0"/>
              <a:t>‹#›</a:t>
            </a:fld>
            <a:endParaRPr lang="en-US"/>
          </a:p>
        </p:txBody>
      </p:sp>
    </p:spTree>
    <p:extLst>
      <p:ext uri="{BB962C8B-B14F-4D97-AF65-F5344CB8AC3E}">
        <p14:creationId xmlns:p14="http://schemas.microsoft.com/office/powerpoint/2010/main" val="336178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C1FAC4-C5B7-40CD-AF37-14B0A1DB3D7C}" type="datetimeFigureOut">
              <a:rPr lang="en-US" smtClean="0"/>
              <a:t>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9C3285-CC29-48FE-AC87-DD6B5BC57129}" type="slidenum">
              <a:rPr lang="en-US" smtClean="0"/>
              <a:t>‹#›</a:t>
            </a:fld>
            <a:endParaRPr lang="en-US"/>
          </a:p>
        </p:txBody>
      </p:sp>
    </p:spTree>
    <p:extLst>
      <p:ext uri="{BB962C8B-B14F-4D97-AF65-F5344CB8AC3E}">
        <p14:creationId xmlns:p14="http://schemas.microsoft.com/office/powerpoint/2010/main" val="2913991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1FAC4-C5B7-40CD-AF37-14B0A1DB3D7C}" type="datetimeFigureOut">
              <a:rPr lang="en-US" smtClean="0"/>
              <a:t>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9C3285-CC29-48FE-AC87-DD6B5BC57129}" type="slidenum">
              <a:rPr lang="en-US" smtClean="0"/>
              <a:t>‹#›</a:t>
            </a:fld>
            <a:endParaRPr lang="en-US"/>
          </a:p>
        </p:txBody>
      </p:sp>
    </p:spTree>
    <p:extLst>
      <p:ext uri="{BB962C8B-B14F-4D97-AF65-F5344CB8AC3E}">
        <p14:creationId xmlns:p14="http://schemas.microsoft.com/office/powerpoint/2010/main" val="238585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C1FAC4-C5B7-40CD-AF37-14B0A1DB3D7C}"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C3285-CC29-48FE-AC87-DD6B5BC57129}" type="slidenum">
              <a:rPr lang="en-US" smtClean="0"/>
              <a:t>‹#›</a:t>
            </a:fld>
            <a:endParaRPr lang="en-US"/>
          </a:p>
        </p:txBody>
      </p:sp>
    </p:spTree>
    <p:extLst>
      <p:ext uri="{BB962C8B-B14F-4D97-AF65-F5344CB8AC3E}">
        <p14:creationId xmlns:p14="http://schemas.microsoft.com/office/powerpoint/2010/main" val="27998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C1FAC4-C5B7-40CD-AF37-14B0A1DB3D7C}"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C3285-CC29-48FE-AC87-DD6B5BC57129}" type="slidenum">
              <a:rPr lang="en-US" smtClean="0"/>
              <a:t>‹#›</a:t>
            </a:fld>
            <a:endParaRPr lang="en-US"/>
          </a:p>
        </p:txBody>
      </p:sp>
    </p:spTree>
    <p:extLst>
      <p:ext uri="{BB962C8B-B14F-4D97-AF65-F5344CB8AC3E}">
        <p14:creationId xmlns:p14="http://schemas.microsoft.com/office/powerpoint/2010/main" val="185511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1FAC4-C5B7-40CD-AF37-14B0A1DB3D7C}" type="datetimeFigureOut">
              <a:rPr lang="en-US" smtClean="0"/>
              <a:t>5/7/2024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C3285-CC29-48FE-AC87-DD6B5BC57129}" type="slidenum">
              <a:rPr lang="en-US" smtClean="0"/>
              <a:t>‹#›</a:t>
            </a:fld>
            <a:endParaRPr lang="en-US"/>
          </a:p>
        </p:txBody>
      </p:sp>
    </p:spTree>
    <p:extLst>
      <p:ext uri="{BB962C8B-B14F-4D97-AF65-F5344CB8AC3E}">
        <p14:creationId xmlns:p14="http://schemas.microsoft.com/office/powerpoint/2010/main" val="2788141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5.png"/><Relationship Id="rId5" Type="http://schemas.openxmlformats.org/officeDocument/2006/relationships/image" Target="../media/image20.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2.jpe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39.sv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23.png"/><Relationship Id="rId4" Type="http://schemas.openxmlformats.org/officeDocument/2006/relationships/image" Target="../media/image41.sv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NUL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image" Target="../media/image29.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3"/><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50.sv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22.jp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6.sv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3.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3D92075-71A3-94DA-CED8-B5694CDBE98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16167" y="491761"/>
            <a:ext cx="2954532" cy="2954532"/>
          </a:xfrm>
          <a:prstGeom prst="rect">
            <a:avLst/>
          </a:prstGeom>
        </p:spPr>
      </p:pic>
      <p:sp>
        <p:nvSpPr>
          <p:cNvPr id="21" name="TextBox 20">
            <a:extLst>
              <a:ext uri="{FF2B5EF4-FFF2-40B4-BE49-F238E27FC236}">
                <a16:creationId xmlns:a16="http://schemas.microsoft.com/office/drawing/2014/main" xmlns="" id="{F0B758E3-6E6E-FA63-C695-44F131541DD7}"/>
              </a:ext>
            </a:extLst>
          </p:cNvPr>
          <p:cNvSpPr txBox="1"/>
          <p:nvPr/>
        </p:nvSpPr>
        <p:spPr>
          <a:xfrm>
            <a:off x="3011326" y="928428"/>
            <a:ext cx="327582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700" b="1" dirty="0">
                <a:solidFill>
                  <a:srgbClr val="FF0000"/>
                </a:solidFill>
                <a:effectLst>
                  <a:outerShdw blurRad="38100" dist="38100" dir="2700000" algn="tl">
                    <a:srgbClr val="000000">
                      <a:alpha val="43137"/>
                    </a:srgbClr>
                  </a:outerShdw>
                </a:effectLst>
                <a:latin typeface="#9Slide07 SVNBeachwood Sans" pitchFamily="2" charset="0"/>
              </a:rPr>
              <a:t>Tiếng Việt</a:t>
            </a:r>
          </a:p>
        </p:txBody>
      </p:sp>
      <p:sp>
        <p:nvSpPr>
          <p:cNvPr id="22" name="Rectangle: Rounded Corners 7">
            <a:extLst>
              <a:ext uri="{FF2B5EF4-FFF2-40B4-BE49-F238E27FC236}">
                <a16:creationId xmlns:a16="http://schemas.microsoft.com/office/drawing/2014/main" xmlns="" id="{0C522D19-18AE-D924-9140-9A8A90763D91}"/>
              </a:ext>
            </a:extLst>
          </p:cNvPr>
          <p:cNvSpPr/>
          <p:nvPr/>
        </p:nvSpPr>
        <p:spPr>
          <a:xfrm>
            <a:off x="2758215" y="2842390"/>
            <a:ext cx="7057864" cy="1953299"/>
          </a:xfrm>
          <a:custGeom>
            <a:avLst/>
            <a:gdLst>
              <a:gd name="connsiteX0" fmla="*/ 0 w 7057864"/>
              <a:gd name="connsiteY0" fmla="*/ 325556 h 1953299"/>
              <a:gd name="connsiteX1" fmla="*/ 576260 w 7057864"/>
              <a:gd name="connsiteY1" fmla="*/ 0 h 1953299"/>
              <a:gd name="connsiteX2" fmla="*/ 6481603 w 7057864"/>
              <a:gd name="connsiteY2" fmla="*/ 0 h 1953299"/>
              <a:gd name="connsiteX3" fmla="*/ 7057863 w 7057864"/>
              <a:gd name="connsiteY3" fmla="*/ 325556 h 1953299"/>
              <a:gd name="connsiteX4" fmla="*/ 7057863 w 7057864"/>
              <a:gd name="connsiteY4" fmla="*/ 1627742 h 1953299"/>
              <a:gd name="connsiteX5" fmla="*/ 6481603 w 7057864"/>
              <a:gd name="connsiteY5" fmla="*/ 1953299 h 1953299"/>
              <a:gd name="connsiteX6" fmla="*/ 576260 w 7057864"/>
              <a:gd name="connsiteY6" fmla="*/ 1953299 h 1953299"/>
              <a:gd name="connsiteX7" fmla="*/ 0 w 7057864"/>
              <a:gd name="connsiteY7" fmla="*/ 1627742 h 1953299"/>
              <a:gd name="connsiteX8" fmla="*/ 0 w 7057864"/>
              <a:gd name="connsiteY8" fmla="*/ 325556 h 1953299"/>
              <a:gd name="connsiteX0" fmla="*/ 0 w 7057864"/>
              <a:gd name="connsiteY0" fmla="*/ 325556 h 1953299"/>
              <a:gd name="connsiteX1" fmla="*/ 576260 w 7057864"/>
              <a:gd name="connsiteY1" fmla="*/ 0 h 1953299"/>
              <a:gd name="connsiteX2" fmla="*/ 6481603 w 7057864"/>
              <a:gd name="connsiteY2" fmla="*/ 0 h 1953299"/>
              <a:gd name="connsiteX3" fmla="*/ 7057863 w 7057864"/>
              <a:gd name="connsiteY3" fmla="*/ 325556 h 1953299"/>
              <a:gd name="connsiteX4" fmla="*/ 7057863 w 7057864"/>
              <a:gd name="connsiteY4" fmla="*/ 1627742 h 1953299"/>
              <a:gd name="connsiteX5" fmla="*/ 6481603 w 7057864"/>
              <a:gd name="connsiteY5" fmla="*/ 1953299 h 1953299"/>
              <a:gd name="connsiteX6" fmla="*/ 576260 w 7057864"/>
              <a:gd name="connsiteY6" fmla="*/ 1953299 h 1953299"/>
              <a:gd name="connsiteX7" fmla="*/ 0 w 7057864"/>
              <a:gd name="connsiteY7" fmla="*/ 1627742 h 1953299"/>
              <a:gd name="connsiteX8" fmla="*/ 0 w 7057864"/>
              <a:gd name="connsiteY8" fmla="*/ 325556 h 1953299"/>
              <a:gd name="connsiteX0" fmla="*/ 0 w 7057864"/>
              <a:gd name="connsiteY0" fmla="*/ 325556 h 1953299"/>
              <a:gd name="connsiteX1" fmla="*/ 576260 w 7057864"/>
              <a:gd name="connsiteY1" fmla="*/ 0 h 1953299"/>
              <a:gd name="connsiteX2" fmla="*/ 6481603 w 7057864"/>
              <a:gd name="connsiteY2" fmla="*/ 0 h 1953299"/>
              <a:gd name="connsiteX3" fmla="*/ 7057863 w 7057864"/>
              <a:gd name="connsiteY3" fmla="*/ 325556 h 1953299"/>
              <a:gd name="connsiteX4" fmla="*/ 7057863 w 7057864"/>
              <a:gd name="connsiteY4" fmla="*/ 1627742 h 1953299"/>
              <a:gd name="connsiteX5" fmla="*/ 6481603 w 7057864"/>
              <a:gd name="connsiteY5" fmla="*/ 1953299 h 1953299"/>
              <a:gd name="connsiteX6" fmla="*/ 576260 w 7057864"/>
              <a:gd name="connsiteY6" fmla="*/ 1953299 h 1953299"/>
              <a:gd name="connsiteX7" fmla="*/ 0 w 7057864"/>
              <a:gd name="connsiteY7" fmla="*/ 1627742 h 1953299"/>
              <a:gd name="connsiteX8" fmla="*/ 0 w 7057864"/>
              <a:gd name="connsiteY8" fmla="*/ 325556 h 195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864" h="1953299" fill="none" extrusionOk="0">
                <a:moveTo>
                  <a:pt x="0" y="325556"/>
                </a:moveTo>
                <a:cubicBezTo>
                  <a:pt x="4509" y="251087"/>
                  <a:pt x="277082" y="30422"/>
                  <a:pt x="576260" y="0"/>
                </a:cubicBezTo>
                <a:cubicBezTo>
                  <a:pt x="1351052" y="77316"/>
                  <a:pt x="4712348" y="677959"/>
                  <a:pt x="6481603" y="0"/>
                </a:cubicBezTo>
                <a:cubicBezTo>
                  <a:pt x="6785348" y="-79200"/>
                  <a:pt x="7008686" y="135192"/>
                  <a:pt x="7057863" y="325556"/>
                </a:cubicBezTo>
                <a:cubicBezTo>
                  <a:pt x="7220982" y="628256"/>
                  <a:pt x="6915688" y="1433537"/>
                  <a:pt x="7057863" y="1627742"/>
                </a:cubicBezTo>
                <a:cubicBezTo>
                  <a:pt x="7081692" y="1713052"/>
                  <a:pt x="6741174" y="1888901"/>
                  <a:pt x="6481603" y="1953299"/>
                </a:cubicBezTo>
                <a:cubicBezTo>
                  <a:pt x="5429052" y="2093432"/>
                  <a:pt x="2052451" y="2234571"/>
                  <a:pt x="576260" y="1953299"/>
                </a:cubicBezTo>
                <a:cubicBezTo>
                  <a:pt x="365555" y="1944049"/>
                  <a:pt x="-70512" y="1819063"/>
                  <a:pt x="0" y="1627742"/>
                </a:cubicBezTo>
                <a:cubicBezTo>
                  <a:pt x="77272" y="1285913"/>
                  <a:pt x="-27034" y="848164"/>
                  <a:pt x="0" y="325556"/>
                </a:cubicBezTo>
                <a:close/>
              </a:path>
              <a:path w="7057864" h="1953299" stroke="0" extrusionOk="0">
                <a:moveTo>
                  <a:pt x="0" y="325556"/>
                </a:moveTo>
                <a:cubicBezTo>
                  <a:pt x="366" y="208348"/>
                  <a:pt x="265547" y="-45362"/>
                  <a:pt x="576260" y="0"/>
                </a:cubicBezTo>
                <a:cubicBezTo>
                  <a:pt x="2560631" y="-89777"/>
                  <a:pt x="5271490" y="107772"/>
                  <a:pt x="6481603" y="0"/>
                </a:cubicBezTo>
                <a:cubicBezTo>
                  <a:pt x="6757036" y="-12089"/>
                  <a:pt x="7109058" y="137927"/>
                  <a:pt x="7057863" y="325556"/>
                </a:cubicBezTo>
                <a:cubicBezTo>
                  <a:pt x="7168046" y="588395"/>
                  <a:pt x="7319956" y="1087235"/>
                  <a:pt x="7057863" y="1627742"/>
                </a:cubicBezTo>
                <a:cubicBezTo>
                  <a:pt x="7016379" y="1783687"/>
                  <a:pt x="6677473" y="1911780"/>
                  <a:pt x="6481603" y="1953299"/>
                </a:cubicBezTo>
                <a:cubicBezTo>
                  <a:pt x="3616148" y="1682778"/>
                  <a:pt x="3113512" y="2055266"/>
                  <a:pt x="576260" y="1953299"/>
                </a:cubicBezTo>
                <a:cubicBezTo>
                  <a:pt x="212567" y="1976760"/>
                  <a:pt x="-23178" y="1762073"/>
                  <a:pt x="0" y="1627742"/>
                </a:cubicBezTo>
                <a:cubicBezTo>
                  <a:pt x="42495" y="1309331"/>
                  <a:pt x="66684" y="845324"/>
                  <a:pt x="0" y="325556"/>
                </a:cubicBezTo>
                <a:close/>
              </a:path>
              <a:path w="7057864" h="1953299" fill="none" stroke="0" extrusionOk="0">
                <a:moveTo>
                  <a:pt x="0" y="325556"/>
                </a:moveTo>
                <a:cubicBezTo>
                  <a:pt x="64997" y="143927"/>
                  <a:pt x="307668" y="-1046"/>
                  <a:pt x="576260" y="0"/>
                </a:cubicBezTo>
                <a:cubicBezTo>
                  <a:pt x="2255855" y="398946"/>
                  <a:pt x="4135455" y="355169"/>
                  <a:pt x="6481603" y="0"/>
                </a:cubicBezTo>
                <a:cubicBezTo>
                  <a:pt x="6788830" y="-64642"/>
                  <a:pt x="7031239" y="116303"/>
                  <a:pt x="7057863" y="325556"/>
                </a:cubicBezTo>
                <a:cubicBezTo>
                  <a:pt x="7189210" y="577636"/>
                  <a:pt x="6997994" y="1368220"/>
                  <a:pt x="7057863" y="1627742"/>
                </a:cubicBezTo>
                <a:cubicBezTo>
                  <a:pt x="7065898" y="1787294"/>
                  <a:pt x="6734736" y="1928854"/>
                  <a:pt x="6481603" y="1953299"/>
                </a:cubicBezTo>
                <a:cubicBezTo>
                  <a:pt x="5614515" y="2045922"/>
                  <a:pt x="1798306" y="1813935"/>
                  <a:pt x="576260" y="1953299"/>
                </a:cubicBezTo>
                <a:cubicBezTo>
                  <a:pt x="285487" y="1937942"/>
                  <a:pt x="-61866" y="1785883"/>
                  <a:pt x="0" y="1627742"/>
                </a:cubicBezTo>
                <a:cubicBezTo>
                  <a:pt x="-23132" y="1379587"/>
                  <a:pt x="-35101" y="917964"/>
                  <a:pt x="0" y="325556"/>
                </a:cubicBezTo>
                <a:close/>
              </a:path>
              <a:path w="7057864" h="1953299" fill="none" stroke="0" extrusionOk="0">
                <a:moveTo>
                  <a:pt x="0" y="325556"/>
                </a:moveTo>
                <a:cubicBezTo>
                  <a:pt x="10969" y="211901"/>
                  <a:pt x="282005" y="42650"/>
                  <a:pt x="576260" y="0"/>
                </a:cubicBezTo>
                <a:cubicBezTo>
                  <a:pt x="1614852" y="120005"/>
                  <a:pt x="4338326" y="695319"/>
                  <a:pt x="6481603" y="0"/>
                </a:cubicBezTo>
                <a:cubicBezTo>
                  <a:pt x="6779169" y="-64701"/>
                  <a:pt x="7031385" y="102241"/>
                  <a:pt x="7057863" y="325556"/>
                </a:cubicBezTo>
                <a:cubicBezTo>
                  <a:pt x="7235433" y="584460"/>
                  <a:pt x="6924019" y="1421898"/>
                  <a:pt x="7057863" y="1627742"/>
                </a:cubicBezTo>
                <a:cubicBezTo>
                  <a:pt x="7063643" y="1740278"/>
                  <a:pt x="6746284" y="1920422"/>
                  <a:pt x="6481603" y="1953299"/>
                </a:cubicBezTo>
                <a:cubicBezTo>
                  <a:pt x="5221482" y="1851322"/>
                  <a:pt x="1917277" y="2251075"/>
                  <a:pt x="576260" y="1953299"/>
                </a:cubicBezTo>
                <a:cubicBezTo>
                  <a:pt x="337819" y="1944254"/>
                  <a:pt x="-80224" y="1808852"/>
                  <a:pt x="0" y="1627742"/>
                </a:cubicBezTo>
                <a:cubicBezTo>
                  <a:pt x="60214" y="1341107"/>
                  <a:pt x="-85398" y="903763"/>
                  <a:pt x="0" y="325556"/>
                </a:cubicBezTo>
                <a:close/>
              </a:path>
            </a:pathLst>
          </a:custGeom>
          <a:solidFill>
            <a:schemeClr val="bg1">
              <a:alpha val="83000"/>
            </a:schemeClr>
          </a:solidFill>
          <a:ln w="28575">
            <a:solidFill>
              <a:srgbClr val="002060"/>
            </a:solidFill>
            <a:extLst>
              <a:ext uri="{C807C97D-BFC1-408E-A445-0C87EB9F89A2}">
                <ask:lineSketchStyleProps xmlns:ask="http://schemas.microsoft.com/office/drawing/2018/sketchyshapes" xmlns="" sd="852854689">
                  <a:custGeom>
                    <a:avLst/>
                    <a:gdLst>
                      <a:gd name="connsiteX0" fmla="*/ 0 w 7057864"/>
                      <a:gd name="connsiteY0" fmla="*/ 325556 h 1953299"/>
                      <a:gd name="connsiteX1" fmla="*/ 576260 w 7057864"/>
                      <a:gd name="connsiteY1" fmla="*/ 0 h 1953299"/>
                      <a:gd name="connsiteX2" fmla="*/ 6481603 w 7057864"/>
                      <a:gd name="connsiteY2" fmla="*/ 0 h 1953299"/>
                      <a:gd name="connsiteX3" fmla="*/ 7057863 w 7057864"/>
                      <a:gd name="connsiteY3" fmla="*/ 325556 h 1953299"/>
                      <a:gd name="connsiteX4" fmla="*/ 7057863 w 7057864"/>
                      <a:gd name="connsiteY4" fmla="*/ 1627742 h 1953299"/>
                      <a:gd name="connsiteX5" fmla="*/ 6481603 w 7057864"/>
                      <a:gd name="connsiteY5" fmla="*/ 1953299 h 1953299"/>
                      <a:gd name="connsiteX6" fmla="*/ 576260 w 7057864"/>
                      <a:gd name="connsiteY6" fmla="*/ 1953299 h 1953299"/>
                      <a:gd name="connsiteX7" fmla="*/ 0 w 7057864"/>
                      <a:gd name="connsiteY7" fmla="*/ 1627742 h 1953299"/>
                      <a:gd name="connsiteX8" fmla="*/ 0 w 7057864"/>
                      <a:gd name="connsiteY8" fmla="*/ 325556 h 1953299"/>
                      <a:gd name="connsiteX0" fmla="*/ 0 w 7057864"/>
                      <a:gd name="connsiteY0" fmla="*/ 325556 h 1953299"/>
                      <a:gd name="connsiteX1" fmla="*/ 576260 w 7057864"/>
                      <a:gd name="connsiteY1" fmla="*/ 0 h 1953299"/>
                      <a:gd name="connsiteX2" fmla="*/ 6481603 w 7057864"/>
                      <a:gd name="connsiteY2" fmla="*/ 0 h 1953299"/>
                      <a:gd name="connsiteX3" fmla="*/ 7057863 w 7057864"/>
                      <a:gd name="connsiteY3" fmla="*/ 325556 h 1953299"/>
                      <a:gd name="connsiteX4" fmla="*/ 7057863 w 7057864"/>
                      <a:gd name="connsiteY4" fmla="*/ 1627742 h 1953299"/>
                      <a:gd name="connsiteX5" fmla="*/ 6481603 w 7057864"/>
                      <a:gd name="connsiteY5" fmla="*/ 1953299 h 1953299"/>
                      <a:gd name="connsiteX6" fmla="*/ 576260 w 7057864"/>
                      <a:gd name="connsiteY6" fmla="*/ 1953299 h 1953299"/>
                      <a:gd name="connsiteX7" fmla="*/ 0 w 7057864"/>
                      <a:gd name="connsiteY7" fmla="*/ 1627742 h 1953299"/>
                      <a:gd name="connsiteX8" fmla="*/ 0 w 7057864"/>
                      <a:gd name="connsiteY8" fmla="*/ 325556 h 195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7864" h="1953299" fill="none" extrusionOk="0">
                        <a:moveTo>
                          <a:pt x="0" y="325556"/>
                        </a:moveTo>
                        <a:cubicBezTo>
                          <a:pt x="2981" y="209724"/>
                          <a:pt x="272218" y="22258"/>
                          <a:pt x="576260" y="0"/>
                        </a:cubicBezTo>
                        <a:cubicBezTo>
                          <a:pt x="1535043" y="66396"/>
                          <a:pt x="4588229" y="401368"/>
                          <a:pt x="6481603" y="0"/>
                        </a:cubicBezTo>
                        <a:cubicBezTo>
                          <a:pt x="6788486" y="-57600"/>
                          <a:pt x="7014212" y="136863"/>
                          <a:pt x="7057863" y="325556"/>
                        </a:cubicBezTo>
                        <a:cubicBezTo>
                          <a:pt x="7200243" y="614380"/>
                          <a:pt x="6920189" y="1424657"/>
                          <a:pt x="7057863" y="1627742"/>
                        </a:cubicBezTo>
                        <a:cubicBezTo>
                          <a:pt x="7077302" y="1735330"/>
                          <a:pt x="6773226" y="1924831"/>
                          <a:pt x="6481603" y="1953299"/>
                        </a:cubicBezTo>
                        <a:cubicBezTo>
                          <a:pt x="5266852" y="2035554"/>
                          <a:pt x="2048365" y="2183093"/>
                          <a:pt x="576260" y="1953299"/>
                        </a:cubicBezTo>
                        <a:cubicBezTo>
                          <a:pt x="347120" y="1946133"/>
                          <a:pt x="-61583" y="1817297"/>
                          <a:pt x="0" y="1627742"/>
                        </a:cubicBezTo>
                        <a:cubicBezTo>
                          <a:pt x="73610" y="1292730"/>
                          <a:pt x="-15528" y="877844"/>
                          <a:pt x="0" y="325556"/>
                        </a:cubicBezTo>
                        <a:close/>
                      </a:path>
                      <a:path w="7057864" h="1953299" stroke="0" extrusionOk="0">
                        <a:moveTo>
                          <a:pt x="0" y="325556"/>
                        </a:moveTo>
                        <a:cubicBezTo>
                          <a:pt x="12079" y="180295"/>
                          <a:pt x="266244" y="-38329"/>
                          <a:pt x="576260" y="0"/>
                        </a:cubicBezTo>
                        <a:cubicBezTo>
                          <a:pt x="2555538" y="-33093"/>
                          <a:pt x="5160268" y="-43844"/>
                          <a:pt x="6481603" y="0"/>
                        </a:cubicBezTo>
                        <a:cubicBezTo>
                          <a:pt x="6764845" y="-12877"/>
                          <a:pt x="7087000" y="133165"/>
                          <a:pt x="7057863" y="325556"/>
                        </a:cubicBezTo>
                        <a:cubicBezTo>
                          <a:pt x="7123335" y="593778"/>
                          <a:pt x="7248936" y="1072188"/>
                          <a:pt x="7057863" y="1627742"/>
                        </a:cubicBezTo>
                        <a:cubicBezTo>
                          <a:pt x="7008070" y="1813179"/>
                          <a:pt x="6706028" y="1927594"/>
                          <a:pt x="6481603" y="1953299"/>
                        </a:cubicBezTo>
                        <a:cubicBezTo>
                          <a:pt x="3606059" y="1787266"/>
                          <a:pt x="3115276" y="2043131"/>
                          <a:pt x="576260" y="1953299"/>
                        </a:cubicBezTo>
                        <a:cubicBezTo>
                          <a:pt x="204299" y="1952945"/>
                          <a:pt x="-19881" y="1777982"/>
                          <a:pt x="0" y="1627742"/>
                        </a:cubicBezTo>
                        <a:cubicBezTo>
                          <a:pt x="36043" y="1399225"/>
                          <a:pt x="64275" y="883433"/>
                          <a:pt x="0" y="325556"/>
                        </a:cubicBezTo>
                        <a:close/>
                      </a:path>
                      <a:path w="7057864" h="1953299" fill="none" stroke="0" extrusionOk="0">
                        <a:moveTo>
                          <a:pt x="0" y="325556"/>
                        </a:moveTo>
                        <a:cubicBezTo>
                          <a:pt x="13764" y="170863"/>
                          <a:pt x="272942" y="28638"/>
                          <a:pt x="576260" y="0"/>
                        </a:cubicBezTo>
                        <a:cubicBezTo>
                          <a:pt x="2049406" y="146603"/>
                          <a:pt x="4183941" y="321809"/>
                          <a:pt x="6481603" y="0"/>
                        </a:cubicBezTo>
                        <a:cubicBezTo>
                          <a:pt x="6781119" y="-35914"/>
                          <a:pt x="7027248" y="135855"/>
                          <a:pt x="7057863" y="325556"/>
                        </a:cubicBezTo>
                        <a:cubicBezTo>
                          <a:pt x="7194654" y="570836"/>
                          <a:pt x="6980358" y="1356227"/>
                          <a:pt x="7057863" y="1627742"/>
                        </a:cubicBezTo>
                        <a:cubicBezTo>
                          <a:pt x="7041822" y="1783358"/>
                          <a:pt x="6745668" y="1943087"/>
                          <a:pt x="6481603" y="1953299"/>
                        </a:cubicBezTo>
                        <a:cubicBezTo>
                          <a:pt x="5080896" y="1942487"/>
                          <a:pt x="1977314" y="1929547"/>
                          <a:pt x="576260" y="1953299"/>
                        </a:cubicBezTo>
                        <a:cubicBezTo>
                          <a:pt x="294616" y="1944970"/>
                          <a:pt x="-59472" y="1796499"/>
                          <a:pt x="0" y="1627742"/>
                        </a:cubicBezTo>
                        <a:cubicBezTo>
                          <a:pt x="47997" y="1352415"/>
                          <a:pt x="-30825" y="931825"/>
                          <a:pt x="0" y="32555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A2CA7F39-0BD5-CA9D-EAC0-AEEC4574F222}"/>
              </a:ext>
            </a:extLst>
          </p:cNvPr>
          <p:cNvSpPr txBox="1"/>
          <p:nvPr/>
        </p:nvSpPr>
        <p:spPr>
          <a:xfrm>
            <a:off x="2496958" y="3446293"/>
            <a:ext cx="7790688" cy="1015663"/>
          </a:xfrm>
          <a:prstGeom prst="rect">
            <a:avLst/>
          </a:prstGeom>
          <a:noFill/>
        </p:spPr>
        <p:txBody>
          <a:bodyPr wrap="square">
            <a:spAutoFit/>
          </a:bodyPr>
          <a:lstStyle/>
          <a:p>
            <a:pPr algn="ctr"/>
            <a:r>
              <a:rPr lang="en-US" sz="6000" dirty="0">
                <a:gradFill flip="none" rotWithShape="1">
                  <a:gsLst>
                    <a:gs pos="22000">
                      <a:srgbClr val="FFC000"/>
                    </a:gs>
                    <a:gs pos="46000">
                      <a:srgbClr val="00FFFF"/>
                    </a:gs>
                    <a:gs pos="77000">
                      <a:srgbClr val="FF0066"/>
                    </a:gs>
                  </a:gsLst>
                  <a:path path="circle">
                    <a:fillToRect l="50000" t="50000" r="50000" b="50000"/>
                  </a:path>
                  <a:tileRect/>
                </a:gradFill>
                <a:latin typeface="#9Slide05 SVNClementine" panose="020F0502020204030203" pitchFamily="34" charset="0"/>
                <a:ea typeface="LNTH-LuoLuoNotangYuanTi 1" pitchFamily="2" charset="-128"/>
                <a:cs typeface="LNTH-LuoLuoNotangYuanTi 1" pitchFamily="2" charset="-128"/>
              </a:rPr>
              <a:t>THẾ GIỚI QUANH TA</a:t>
            </a:r>
          </a:p>
        </p:txBody>
      </p:sp>
      <p:pic>
        <p:nvPicPr>
          <p:cNvPr id="2" name="Am-thanh-nay-ra-y-tuong-www_tiengdong_com">
            <a:hlinkClick r:id="" action="ppaction://media"/>
            <a:extLst>
              <a:ext uri="{FF2B5EF4-FFF2-40B4-BE49-F238E27FC236}">
                <a16:creationId xmlns:a16="http://schemas.microsoft.com/office/drawing/2014/main" xmlns="" id="{54A84197-2C2B-DA4C-F48D-0368161B44F9}"/>
              </a:ext>
            </a:extLst>
          </p:cNvPr>
          <p:cNvPicPr>
            <a:picLocks noChangeAspect="1"/>
          </p:cNvPicPr>
          <p:nvPr>
            <a:audioFile r:link="rId1"/>
            <p:extLst>
              <p:ext uri="{DAA4B4D4-6D71-4841-9C94-3DE7FCFB9230}">
                <p14:media xmlns:p14="http://schemas.microsoft.com/office/powerpoint/2010/main" r:embed="rId2">
                  <p14:trim st="660" end="27134.1666"/>
                </p14:media>
              </p:ext>
            </p:extLst>
          </p:nvPr>
        </p:nvPicPr>
        <p:blipFill>
          <a:blip r:embed="rId5"/>
          <a:stretch>
            <a:fillRect/>
          </a:stretch>
        </p:blipFill>
        <p:spPr>
          <a:xfrm>
            <a:off x="-426192" y="4308326"/>
            <a:ext cx="487363" cy="487363"/>
          </a:xfrm>
          <a:prstGeom prst="rect">
            <a:avLst/>
          </a:prstGeom>
        </p:spPr>
      </p:pic>
      <p:sp>
        <p:nvSpPr>
          <p:cNvPr id="3" name="TextBox 2">
            <a:extLst>
              <a:ext uri="{FF2B5EF4-FFF2-40B4-BE49-F238E27FC236}">
                <a16:creationId xmlns:a16="http://schemas.microsoft.com/office/drawing/2014/main" xmlns="" id="{9920FE24-7813-7E48-1BCC-1C7B466CA90D}"/>
              </a:ext>
            </a:extLst>
          </p:cNvPr>
          <p:cNvSpPr txBox="1"/>
          <p:nvPr/>
        </p:nvSpPr>
        <p:spPr>
          <a:xfrm>
            <a:off x="3455530" y="1677660"/>
            <a:ext cx="3087773" cy="830997"/>
          </a:xfrm>
          <a:prstGeom prst="rect">
            <a:avLst/>
          </a:prstGeom>
          <a:noFill/>
        </p:spPr>
        <p:txBody>
          <a:bodyPr wrap="square">
            <a:spAutoFit/>
          </a:bodyPr>
          <a:lstStyle/>
          <a:p>
            <a:r>
              <a:rPr lang="en-US" sz="4800" b="1" dirty="0" err="1">
                <a:solidFill>
                  <a:srgbClr val="00B050"/>
                </a:solidFill>
                <a:latin typeface="UTM Edwardian" panose="02040603050506020204" pitchFamily="18" charset="0"/>
              </a:rPr>
              <a:t>Chủ</a:t>
            </a:r>
            <a:r>
              <a:rPr lang="en-US" sz="4800" b="1" dirty="0">
                <a:solidFill>
                  <a:srgbClr val="00B050"/>
                </a:solidFill>
                <a:latin typeface="UTM Edwardian" panose="02040603050506020204" pitchFamily="18" charset="0"/>
              </a:rPr>
              <a:t> </a:t>
            </a:r>
            <a:r>
              <a:rPr lang="en-US" sz="4800" b="1" dirty="0" err="1">
                <a:solidFill>
                  <a:srgbClr val="00B050"/>
                </a:solidFill>
                <a:latin typeface="UTM Edwardian" panose="02040603050506020204" pitchFamily="18" charset="0"/>
              </a:rPr>
              <a:t>điểm</a:t>
            </a:r>
            <a:endParaRPr lang="en-US" sz="4800" b="1" dirty="0">
              <a:solidFill>
                <a:srgbClr val="00B050"/>
              </a:solidFill>
              <a:latin typeface="UTM Edwardian" panose="02040603050506020204" pitchFamily="18" charset="0"/>
            </a:endParaRPr>
          </a:p>
        </p:txBody>
      </p:sp>
    </p:spTree>
    <p:extLst>
      <p:ext uri="{BB962C8B-B14F-4D97-AF65-F5344CB8AC3E}">
        <p14:creationId xmlns:p14="http://schemas.microsoft.com/office/powerpoint/2010/main" val="204836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 presetClass="mediacall" presetSubtype="0" fill="hold" nodeType="afterEffect">
                                  <p:stCondLst>
                                    <p:cond delay="0"/>
                                  </p:stCondLst>
                                  <p:childTnLst>
                                    <p:cmd type="call" cmd="playFrom(0.0)">
                                      <p:cBhvr>
                                        <p:cTn id="16" dur="105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bldLst>
      <p:bldP spid="22" grpId="0" animBg="1"/>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8AE8D00-183B-E718-3AB3-4EB3BFAEEEF8}"/>
              </a:ext>
            </a:extLst>
          </p:cNvPr>
          <p:cNvPicPr>
            <a:picLocks noChangeAspect="1"/>
          </p:cNvPicPr>
          <p:nvPr/>
        </p:nvPicPr>
        <p:blipFill rotWithShape="1">
          <a:blip r:embed="rId2">
            <a:extLst>
              <a:ext uri="{28A0092B-C50C-407E-A947-70E740481C1C}">
                <a14:useLocalDpi xmlns:a14="http://schemas.microsoft.com/office/drawing/2010/main" val="0"/>
              </a:ext>
            </a:extLst>
          </a:blip>
          <a:srcRect t="57688"/>
          <a:stretch/>
        </p:blipFill>
        <p:spPr>
          <a:xfrm>
            <a:off x="-1308065" y="-196949"/>
            <a:ext cx="5725320" cy="3001171"/>
          </a:xfrm>
          <a:prstGeom prst="rect">
            <a:avLst/>
          </a:prstGeom>
        </p:spPr>
      </p:pic>
      <p:sp>
        <p:nvSpPr>
          <p:cNvPr id="9" name="Flowchart: Delay 8">
            <a:extLst>
              <a:ext uri="{FF2B5EF4-FFF2-40B4-BE49-F238E27FC236}">
                <a16:creationId xmlns:a16="http://schemas.microsoft.com/office/drawing/2014/main" xmlns="" id="{9A6AD6FD-7213-9867-16E4-37AAC398E6D4}"/>
              </a:ext>
            </a:extLst>
          </p:cNvPr>
          <p:cNvSpPr/>
          <p:nvPr/>
        </p:nvSpPr>
        <p:spPr>
          <a:xfrm rot="16200000">
            <a:off x="2662860" y="-1038282"/>
            <a:ext cx="6634050" cy="8911772"/>
          </a:xfrm>
          <a:prstGeom prst="flowChartDelay">
            <a:avLst/>
          </a:prstGeom>
          <a:solidFill>
            <a:schemeClr val="bg1"/>
          </a:solidFill>
          <a:ln>
            <a:noFill/>
          </a:ln>
          <a:effectLst>
            <a:glow rad="101600">
              <a:srgbClr val="A1A1A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D3CAE4B7-DAF0-4D3E-0ED2-2269FD7CDA6A}"/>
              </a:ext>
            </a:extLst>
          </p:cNvPr>
          <p:cNvPicPr>
            <a:picLocks noChangeAspect="1"/>
          </p:cNvPicPr>
          <p:nvPr/>
        </p:nvPicPr>
        <p:blipFill rotWithShape="1">
          <a:blip r:embed="rId2">
            <a:extLst>
              <a:ext uri="{28A0092B-C50C-407E-A947-70E740481C1C}">
                <a14:useLocalDpi xmlns:a14="http://schemas.microsoft.com/office/drawing/2010/main" val="0"/>
              </a:ext>
            </a:extLst>
          </a:blip>
          <a:srcRect t="6819" b="43008"/>
          <a:stretch/>
        </p:blipFill>
        <p:spPr>
          <a:xfrm>
            <a:off x="8102991" y="3889541"/>
            <a:ext cx="4986765" cy="3099620"/>
          </a:xfrm>
          <a:prstGeom prst="rect">
            <a:avLst/>
          </a:prstGeom>
        </p:spPr>
      </p:pic>
      <p:sp>
        <p:nvSpPr>
          <p:cNvPr id="13" name="TextBox 12">
            <a:extLst>
              <a:ext uri="{FF2B5EF4-FFF2-40B4-BE49-F238E27FC236}">
                <a16:creationId xmlns:a16="http://schemas.microsoft.com/office/drawing/2014/main" xmlns="" id="{C951F9A0-001C-E45F-C1A6-37C0B597FCF1}"/>
              </a:ext>
            </a:extLst>
          </p:cNvPr>
          <p:cNvSpPr txBox="1"/>
          <p:nvPr/>
        </p:nvSpPr>
        <p:spPr>
          <a:xfrm>
            <a:off x="4220332" y="353136"/>
            <a:ext cx="4749856" cy="646332"/>
          </a:xfrm>
          <a:prstGeom prst="rect">
            <a:avLst/>
          </a:prstGeom>
          <a:noFill/>
        </p:spPr>
        <p:txBody>
          <a:bodyPr wrap="square">
            <a:spAutoFit/>
          </a:bodyPr>
          <a:lstStyle/>
          <a:p>
            <a:pPr marR="0" lvl="0" algn="l" defTabSz="914400" rtl="0" eaLnBrk="1" fontAlgn="base" latinLnBrk="0" hangingPunct="1">
              <a:lnSpc>
                <a:spcPct val="100000"/>
              </a:lnSpc>
              <a:spcBef>
                <a:spcPts val="0"/>
              </a:spcBef>
              <a:spcAft>
                <a:spcPts val="600"/>
              </a:spcAft>
              <a:buClrTx/>
              <a:buSzTx/>
              <a:tabLst/>
              <a:defRPr/>
            </a:pPr>
            <a:r>
              <a:rPr lang="en-US" sz="3600" dirty="0">
                <a:ln w="76200">
                  <a:solidFill>
                    <a:srgbClr val="FEFEFE"/>
                  </a:solidFill>
                </a:ln>
                <a:solidFill>
                  <a:schemeClr val="bg1"/>
                </a:solidFill>
                <a:effectLst>
                  <a:outerShdw blurRad="50800" dist="38100" dir="5400000" algn="t" rotWithShape="0">
                    <a:prstClr val="black">
                      <a:alpha val="40000"/>
                    </a:prstClr>
                  </a:outerShdw>
                </a:effectLst>
                <a:latin typeface="UTM Showcard" panose="02040603050506020204" pitchFamily="18" charset="0"/>
                <a:cs typeface="Arial" panose="020B0604020202020204" pitchFamily="34" charset="0"/>
              </a:rPr>
              <a:t>ĐÀN CHIM GÁY</a:t>
            </a:r>
            <a:endParaRPr lang="sv-SE" sz="3600" dirty="0">
              <a:ln w="76200">
                <a:solidFill>
                  <a:srgbClr val="FEFEFE"/>
                </a:solidFill>
              </a:ln>
              <a:solidFill>
                <a:schemeClr val="bg1"/>
              </a:solidFill>
              <a:effectLst>
                <a:outerShdw blurRad="50800" dist="38100" dir="5400000" algn="t" rotWithShape="0">
                  <a:prstClr val="black">
                    <a:alpha val="40000"/>
                  </a:prstClr>
                </a:outerShdw>
              </a:effectLst>
              <a:latin typeface="UTM Showcard" panose="02040603050506020204" pitchFamily="18" charset="0"/>
              <a:cs typeface="Arial" panose="020B0604020202020204" pitchFamily="34" charset="0"/>
            </a:endParaRPr>
          </a:p>
        </p:txBody>
      </p:sp>
      <p:sp>
        <p:nvSpPr>
          <p:cNvPr id="12" name="TextBox 11">
            <a:extLst>
              <a:ext uri="{FF2B5EF4-FFF2-40B4-BE49-F238E27FC236}">
                <a16:creationId xmlns:a16="http://schemas.microsoft.com/office/drawing/2014/main" xmlns="" id="{33A0796A-A3A3-070A-1FEA-BE1CA1292B80}"/>
              </a:ext>
            </a:extLst>
          </p:cNvPr>
          <p:cNvSpPr txBox="1"/>
          <p:nvPr/>
        </p:nvSpPr>
        <p:spPr>
          <a:xfrm>
            <a:off x="4220332" y="353136"/>
            <a:ext cx="4749856" cy="646332"/>
          </a:xfrm>
          <a:prstGeom prst="rect">
            <a:avLst/>
          </a:prstGeom>
          <a:noFill/>
        </p:spPr>
        <p:txBody>
          <a:bodyPr wrap="square">
            <a:spAutoFit/>
          </a:bodyPr>
          <a:lstStyle/>
          <a:p>
            <a:pPr marR="0" lvl="0" algn="l" defTabSz="914400" rtl="0" eaLnBrk="1" fontAlgn="base" latinLnBrk="0" hangingPunct="1">
              <a:lnSpc>
                <a:spcPct val="100000"/>
              </a:lnSpc>
              <a:spcBef>
                <a:spcPts val="0"/>
              </a:spcBef>
              <a:spcAft>
                <a:spcPts val="600"/>
              </a:spcAft>
              <a:buClrTx/>
              <a:buSzTx/>
              <a:tabLst/>
              <a:defRPr/>
            </a:pPr>
            <a:r>
              <a:rPr lang="en-US" sz="3600" dirty="0">
                <a:gradFill>
                  <a:gsLst>
                    <a:gs pos="44000">
                      <a:srgbClr val="FFC000"/>
                    </a:gs>
                    <a:gs pos="78571">
                      <a:srgbClr val="FF3399"/>
                    </a:gs>
                    <a:gs pos="19000">
                      <a:srgbClr val="00FFFF"/>
                    </a:gs>
                  </a:gsLst>
                  <a:path path="circle">
                    <a:fillToRect l="50000" t="50000" r="50000" b="50000"/>
                  </a:path>
                </a:gradFill>
                <a:latin typeface="UTM Showcard" panose="02040603050506020204" pitchFamily="18" charset="0"/>
                <a:cs typeface="Arial" panose="020B0604020202020204" pitchFamily="34" charset="0"/>
              </a:rPr>
              <a:t>ĐÀN CHIM GÁY</a:t>
            </a:r>
            <a:endParaRPr lang="sv-SE" sz="3600" dirty="0">
              <a:gradFill>
                <a:gsLst>
                  <a:gs pos="44000">
                    <a:srgbClr val="FFC000"/>
                  </a:gs>
                  <a:gs pos="78571">
                    <a:srgbClr val="FF3399"/>
                  </a:gs>
                  <a:gs pos="19000">
                    <a:srgbClr val="00FFFF"/>
                  </a:gs>
                </a:gsLst>
                <a:path path="circle">
                  <a:fillToRect l="50000" t="50000" r="50000" b="50000"/>
                </a:path>
              </a:gradFill>
              <a:latin typeface="UTM Showcard" panose="02040603050506020204" pitchFamily="18" charset="0"/>
              <a:cs typeface="Arial" panose="020B0604020202020204" pitchFamily="34" charset="0"/>
            </a:endParaRPr>
          </a:p>
        </p:txBody>
      </p:sp>
      <p:sp>
        <p:nvSpPr>
          <p:cNvPr id="14" name="TextBox 13">
            <a:extLst>
              <a:ext uri="{FF2B5EF4-FFF2-40B4-BE49-F238E27FC236}">
                <a16:creationId xmlns:a16="http://schemas.microsoft.com/office/drawing/2014/main" xmlns="" id="{9F1393F5-7653-0C93-0AAA-D469C8162134}"/>
              </a:ext>
            </a:extLst>
          </p:cNvPr>
          <p:cNvSpPr txBox="1"/>
          <p:nvPr/>
        </p:nvSpPr>
        <p:spPr>
          <a:xfrm>
            <a:off x="1834748" y="1819052"/>
            <a:ext cx="8290271" cy="4095993"/>
          </a:xfrm>
          <a:prstGeom prst="rect">
            <a:avLst/>
          </a:prstGeom>
          <a:noFill/>
        </p:spPr>
        <p:txBody>
          <a:bodyPr wrap="square" rtlCol="0">
            <a:spAutoFit/>
          </a:bodyPr>
          <a:lstStyle/>
          <a:p>
            <a:pPr algn="just">
              <a:lnSpc>
                <a:spcPts val="4500"/>
              </a:lnSpc>
            </a:pPr>
            <a:r>
              <a:rPr lang="vi-VN" sz="2800" dirty="0">
                <a:latin typeface="Calibri" panose="020F0502020204030204" pitchFamily="34" charset="0"/>
                <a:ea typeface="Calibri" panose="020F0502020204030204" pitchFamily="34" charset="0"/>
                <a:cs typeface="Calibri" panose="020F0502020204030204" pitchFamily="34" charset="0"/>
              </a:rPr>
              <a:t>	</a:t>
            </a:r>
            <a:r>
              <a:rPr lang="vi-VN" sz="3600" dirty="0">
                <a:latin typeface="Calibri" panose="020F0502020204030204" pitchFamily="34" charset="0"/>
                <a:ea typeface="Calibri" panose="020F0502020204030204" pitchFamily="34" charset="0"/>
                <a:cs typeface="Calibri" panose="020F0502020204030204" pitchFamily="34" charset="0"/>
              </a:rPr>
              <a:t>Khi ngoài đồng đã đông người gặt thì có chim gáy về, bay vần quanh vòng trên các ngọn tre. Sáng sớm, từng đàn chim gáy sà xuống những thửa ruộng vừa gặt quang. Chim mái xuống trước, cái đuôi lái lượn xòe như múa. Con đực còn nán lại trong bờ tre, đủng đỉnh cất tiếng gáy thêm một hồi dài. </a:t>
            </a:r>
            <a:endParaRPr lang="vi-VN"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999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8AE8D00-183B-E718-3AB3-4EB3BFAEEEF8}"/>
              </a:ext>
            </a:extLst>
          </p:cNvPr>
          <p:cNvPicPr>
            <a:picLocks noChangeAspect="1"/>
          </p:cNvPicPr>
          <p:nvPr/>
        </p:nvPicPr>
        <p:blipFill rotWithShape="1">
          <a:blip r:embed="rId2">
            <a:extLst>
              <a:ext uri="{28A0092B-C50C-407E-A947-70E740481C1C}">
                <a14:useLocalDpi xmlns:a14="http://schemas.microsoft.com/office/drawing/2010/main" val="0"/>
              </a:ext>
            </a:extLst>
          </a:blip>
          <a:srcRect t="57688"/>
          <a:stretch/>
        </p:blipFill>
        <p:spPr>
          <a:xfrm>
            <a:off x="-1308065" y="-196949"/>
            <a:ext cx="5725320" cy="3001171"/>
          </a:xfrm>
          <a:prstGeom prst="rect">
            <a:avLst/>
          </a:prstGeom>
        </p:spPr>
      </p:pic>
      <p:sp>
        <p:nvSpPr>
          <p:cNvPr id="9" name="Flowchart: Delay 8">
            <a:extLst>
              <a:ext uri="{FF2B5EF4-FFF2-40B4-BE49-F238E27FC236}">
                <a16:creationId xmlns:a16="http://schemas.microsoft.com/office/drawing/2014/main" xmlns="" id="{9A6AD6FD-7213-9867-16E4-37AAC398E6D4}"/>
              </a:ext>
            </a:extLst>
          </p:cNvPr>
          <p:cNvSpPr/>
          <p:nvPr/>
        </p:nvSpPr>
        <p:spPr>
          <a:xfrm rot="16200000">
            <a:off x="2670118" y="-1335825"/>
            <a:ext cx="6634050" cy="9506857"/>
          </a:xfrm>
          <a:prstGeom prst="flowChartDelay">
            <a:avLst/>
          </a:prstGeom>
          <a:solidFill>
            <a:schemeClr val="bg1"/>
          </a:solidFill>
          <a:ln>
            <a:noFill/>
          </a:ln>
          <a:effectLst>
            <a:glow rad="101600">
              <a:srgbClr val="A1A1A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D3CAE4B7-DAF0-4D3E-0ED2-2269FD7CDA6A}"/>
              </a:ext>
            </a:extLst>
          </p:cNvPr>
          <p:cNvPicPr>
            <a:picLocks noChangeAspect="1"/>
          </p:cNvPicPr>
          <p:nvPr/>
        </p:nvPicPr>
        <p:blipFill rotWithShape="1">
          <a:blip r:embed="rId2">
            <a:extLst>
              <a:ext uri="{28A0092B-C50C-407E-A947-70E740481C1C}">
                <a14:useLocalDpi xmlns:a14="http://schemas.microsoft.com/office/drawing/2010/main" val="0"/>
              </a:ext>
            </a:extLst>
          </a:blip>
          <a:srcRect t="6819" b="43008"/>
          <a:stretch/>
        </p:blipFill>
        <p:spPr>
          <a:xfrm>
            <a:off x="7939313" y="3787804"/>
            <a:ext cx="5150443" cy="3201357"/>
          </a:xfrm>
          <a:prstGeom prst="rect">
            <a:avLst/>
          </a:prstGeom>
        </p:spPr>
      </p:pic>
      <p:sp>
        <p:nvSpPr>
          <p:cNvPr id="13" name="TextBox 12">
            <a:extLst>
              <a:ext uri="{FF2B5EF4-FFF2-40B4-BE49-F238E27FC236}">
                <a16:creationId xmlns:a16="http://schemas.microsoft.com/office/drawing/2014/main" xmlns="" id="{C951F9A0-001C-E45F-C1A6-37C0B597FCF1}"/>
              </a:ext>
            </a:extLst>
          </p:cNvPr>
          <p:cNvSpPr txBox="1"/>
          <p:nvPr/>
        </p:nvSpPr>
        <p:spPr>
          <a:xfrm>
            <a:off x="4220332" y="353136"/>
            <a:ext cx="4749856" cy="646332"/>
          </a:xfrm>
          <a:prstGeom prst="rect">
            <a:avLst/>
          </a:prstGeom>
          <a:noFill/>
        </p:spPr>
        <p:txBody>
          <a:bodyPr wrap="square">
            <a:spAutoFit/>
          </a:bodyPr>
          <a:lstStyle/>
          <a:p>
            <a:pPr marR="0" lvl="0" algn="l" defTabSz="914400" rtl="0" eaLnBrk="1" fontAlgn="base" latinLnBrk="0" hangingPunct="1">
              <a:lnSpc>
                <a:spcPct val="100000"/>
              </a:lnSpc>
              <a:spcBef>
                <a:spcPts val="0"/>
              </a:spcBef>
              <a:spcAft>
                <a:spcPts val="600"/>
              </a:spcAft>
              <a:buClrTx/>
              <a:buSzTx/>
              <a:tabLst/>
              <a:defRPr/>
            </a:pPr>
            <a:r>
              <a:rPr lang="en-US" sz="3600" dirty="0">
                <a:ln w="76200">
                  <a:solidFill>
                    <a:srgbClr val="FEFEFE"/>
                  </a:solidFill>
                </a:ln>
                <a:solidFill>
                  <a:schemeClr val="bg1"/>
                </a:solidFill>
                <a:effectLst>
                  <a:outerShdw blurRad="50800" dist="38100" dir="5400000" algn="t" rotWithShape="0">
                    <a:prstClr val="black">
                      <a:alpha val="40000"/>
                    </a:prstClr>
                  </a:outerShdw>
                </a:effectLst>
                <a:latin typeface="UTM Showcard" panose="02040603050506020204" pitchFamily="18" charset="0"/>
                <a:cs typeface="Arial" panose="020B0604020202020204" pitchFamily="34" charset="0"/>
              </a:rPr>
              <a:t>ĐÀN CHIM GÁY</a:t>
            </a:r>
            <a:endParaRPr lang="sv-SE" sz="3600" dirty="0">
              <a:ln w="76200">
                <a:solidFill>
                  <a:srgbClr val="FEFEFE"/>
                </a:solidFill>
              </a:ln>
              <a:solidFill>
                <a:schemeClr val="bg1"/>
              </a:solidFill>
              <a:effectLst>
                <a:outerShdw blurRad="50800" dist="38100" dir="5400000" algn="t" rotWithShape="0">
                  <a:prstClr val="black">
                    <a:alpha val="40000"/>
                  </a:prstClr>
                </a:outerShdw>
              </a:effectLst>
              <a:latin typeface="UTM Showcard" panose="02040603050506020204" pitchFamily="18" charset="0"/>
              <a:cs typeface="Arial" panose="020B0604020202020204" pitchFamily="34" charset="0"/>
            </a:endParaRPr>
          </a:p>
        </p:txBody>
      </p:sp>
      <p:sp>
        <p:nvSpPr>
          <p:cNvPr id="12" name="TextBox 11">
            <a:extLst>
              <a:ext uri="{FF2B5EF4-FFF2-40B4-BE49-F238E27FC236}">
                <a16:creationId xmlns:a16="http://schemas.microsoft.com/office/drawing/2014/main" xmlns="" id="{33A0796A-A3A3-070A-1FEA-BE1CA1292B80}"/>
              </a:ext>
            </a:extLst>
          </p:cNvPr>
          <p:cNvSpPr txBox="1"/>
          <p:nvPr/>
        </p:nvSpPr>
        <p:spPr>
          <a:xfrm>
            <a:off x="4220332" y="353136"/>
            <a:ext cx="4749856" cy="646332"/>
          </a:xfrm>
          <a:prstGeom prst="rect">
            <a:avLst/>
          </a:prstGeom>
          <a:noFill/>
        </p:spPr>
        <p:txBody>
          <a:bodyPr wrap="square">
            <a:spAutoFit/>
          </a:bodyPr>
          <a:lstStyle/>
          <a:p>
            <a:pPr marR="0" lvl="0" algn="l" defTabSz="914400" rtl="0" eaLnBrk="1" fontAlgn="base" latinLnBrk="0" hangingPunct="1">
              <a:lnSpc>
                <a:spcPct val="100000"/>
              </a:lnSpc>
              <a:spcBef>
                <a:spcPts val="0"/>
              </a:spcBef>
              <a:spcAft>
                <a:spcPts val="600"/>
              </a:spcAft>
              <a:buClrTx/>
              <a:buSzTx/>
              <a:tabLst/>
              <a:defRPr/>
            </a:pPr>
            <a:r>
              <a:rPr lang="en-US" sz="3600" dirty="0">
                <a:gradFill>
                  <a:gsLst>
                    <a:gs pos="44000">
                      <a:srgbClr val="FFC000"/>
                    </a:gs>
                    <a:gs pos="78571">
                      <a:srgbClr val="FF3399"/>
                    </a:gs>
                    <a:gs pos="19000">
                      <a:srgbClr val="00FFFF"/>
                    </a:gs>
                  </a:gsLst>
                  <a:path path="circle">
                    <a:fillToRect l="50000" t="50000" r="50000" b="50000"/>
                  </a:path>
                </a:gradFill>
                <a:latin typeface="UTM Showcard" panose="02040603050506020204" pitchFamily="18" charset="0"/>
                <a:cs typeface="Arial" panose="020B0604020202020204" pitchFamily="34" charset="0"/>
              </a:rPr>
              <a:t>ĐÀN CHIM GÁY</a:t>
            </a:r>
            <a:endParaRPr lang="sv-SE" sz="3600" dirty="0">
              <a:gradFill>
                <a:gsLst>
                  <a:gs pos="44000">
                    <a:srgbClr val="FFC000"/>
                  </a:gs>
                  <a:gs pos="78571">
                    <a:srgbClr val="FF3399"/>
                  </a:gs>
                  <a:gs pos="19000">
                    <a:srgbClr val="00FFFF"/>
                  </a:gs>
                </a:gsLst>
                <a:path path="circle">
                  <a:fillToRect l="50000" t="50000" r="50000" b="50000"/>
                </a:path>
              </a:gradFill>
              <a:latin typeface="UTM Showcard" panose="02040603050506020204" pitchFamily="18" charset="0"/>
              <a:cs typeface="Arial" panose="020B0604020202020204" pitchFamily="34" charset="0"/>
            </a:endParaRPr>
          </a:p>
        </p:txBody>
      </p:sp>
      <p:sp>
        <p:nvSpPr>
          <p:cNvPr id="14" name="TextBox 13">
            <a:extLst>
              <a:ext uri="{FF2B5EF4-FFF2-40B4-BE49-F238E27FC236}">
                <a16:creationId xmlns:a16="http://schemas.microsoft.com/office/drawing/2014/main" xmlns="" id="{9F1393F5-7653-0C93-0AAA-D469C8162134}"/>
              </a:ext>
            </a:extLst>
          </p:cNvPr>
          <p:cNvSpPr txBox="1"/>
          <p:nvPr/>
        </p:nvSpPr>
        <p:spPr>
          <a:xfrm>
            <a:off x="1670710" y="1030764"/>
            <a:ext cx="8199004" cy="5827236"/>
          </a:xfrm>
          <a:prstGeom prst="rect">
            <a:avLst/>
          </a:prstGeom>
          <a:noFill/>
        </p:spPr>
        <p:txBody>
          <a:bodyPr wrap="square" rtlCol="0">
            <a:spAutoFit/>
          </a:bodyPr>
          <a:lstStyle/>
          <a:p>
            <a:pPr algn="just">
              <a:lnSpc>
                <a:spcPts val="4500"/>
              </a:lnSpc>
            </a:pPr>
            <a:r>
              <a:rPr lang="vi-VN" sz="2800" dirty="0">
                <a:latin typeface="Calibri" panose="020F0502020204030204" pitchFamily="34" charset="0"/>
                <a:ea typeface="Calibri" panose="020F0502020204030204" pitchFamily="34" charset="0"/>
                <a:cs typeface="Calibri" panose="020F0502020204030204" pitchFamily="34" charset="0"/>
              </a:rPr>
              <a:t>	</a:t>
            </a:r>
            <a:r>
              <a:rPr lang="vi-VN" sz="3200" dirty="0">
                <a:latin typeface="Calibri" panose="020F0502020204030204" pitchFamily="34" charset="0"/>
                <a:ea typeface="Calibri" panose="020F0502020204030204" pitchFamily="34" charset="0"/>
                <a:cs typeface="Calibri" panose="020F0502020204030204" pitchFamily="34" charset="0"/>
              </a:rPr>
              <a:t>Xong rồi anh chàng mới thủng thỉnh bước ra, ưỡn cái ngực lung linh cườm biếc, lượn nhẹ xuống với cả đàn đương ăn trên khoảng ruộng vắng, khuất, gần chân tre. Chim gáy nhặt thóc rụng. Chim gáy tha thẩn, nhặt nhạnh cặm cụi sau người mót lúa.</a:t>
            </a:r>
          </a:p>
          <a:p>
            <a:pPr algn="just">
              <a:lnSpc>
                <a:spcPts val="4500"/>
              </a:lnSpc>
            </a:pPr>
            <a:r>
              <a:rPr lang="vi-VN" sz="3200" dirty="0">
                <a:latin typeface="Calibri" panose="020F0502020204030204" pitchFamily="34" charset="0"/>
                <a:ea typeface="Calibri" panose="020F0502020204030204" pitchFamily="34" charset="0"/>
                <a:cs typeface="Calibri" panose="020F0502020204030204" pitchFamily="34" charset="0"/>
              </a:rPr>
              <a:t>Tôi rất thích chim gáy. Con chim phúc hậu và chăm chỉ, com chim mỡ màng, no ấm của mùa gặt tháng Mười.</a:t>
            </a:r>
            <a:endParaRPr lang="en-US" sz="3200" dirty="0">
              <a:latin typeface="Calibri" panose="020F0502020204030204" pitchFamily="34" charset="0"/>
              <a:ea typeface="Calibri" panose="020F0502020204030204" pitchFamily="34" charset="0"/>
              <a:cs typeface="Calibri" panose="020F0502020204030204" pitchFamily="34" charset="0"/>
            </a:endParaRPr>
          </a:p>
          <a:p>
            <a:pPr algn="r">
              <a:lnSpc>
                <a:spcPts val="4500"/>
              </a:lnSpc>
            </a:pPr>
            <a:r>
              <a:rPr lang="en-US" sz="3200" dirty="0">
                <a:latin typeface="Calibri" panose="020F0502020204030204" pitchFamily="34" charset="0"/>
                <a:ea typeface="Calibri" panose="020F0502020204030204" pitchFamily="34" charset="0"/>
                <a:cs typeface="Calibri" panose="020F0502020204030204" pitchFamily="34" charset="0"/>
              </a:rPr>
              <a:t>Theo </a:t>
            </a:r>
            <a:r>
              <a:rPr lang="en-US" sz="3200" dirty="0" err="1">
                <a:latin typeface="Calibri" panose="020F0502020204030204" pitchFamily="34" charset="0"/>
                <a:ea typeface="Calibri" panose="020F0502020204030204" pitchFamily="34" charset="0"/>
                <a:cs typeface="Calibri" panose="020F0502020204030204" pitchFamily="34" charset="0"/>
              </a:rPr>
              <a:t>Tô</a:t>
            </a:r>
            <a:r>
              <a:rPr lang="en-US" sz="3200" dirty="0">
                <a:latin typeface="Calibri" panose="020F0502020204030204" pitchFamily="34" charset="0"/>
                <a:ea typeface="Calibri" panose="020F0502020204030204" pitchFamily="34" charset="0"/>
                <a:cs typeface="Calibri" panose="020F0502020204030204" pitchFamily="34" charset="0"/>
              </a:rPr>
              <a:t> Hoài</a:t>
            </a:r>
            <a:endParaRPr lang="vi-VN"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648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8AE8D00-183B-E718-3AB3-4EB3BFAEEEF8}"/>
              </a:ext>
            </a:extLst>
          </p:cNvPr>
          <p:cNvPicPr>
            <a:picLocks noChangeAspect="1"/>
          </p:cNvPicPr>
          <p:nvPr/>
        </p:nvPicPr>
        <p:blipFill rotWithShape="1">
          <a:blip r:embed="rId4">
            <a:extLst>
              <a:ext uri="{28A0092B-C50C-407E-A947-70E740481C1C}">
                <a14:useLocalDpi xmlns:a14="http://schemas.microsoft.com/office/drawing/2010/main" val="0"/>
              </a:ext>
            </a:extLst>
          </a:blip>
          <a:srcRect t="57688"/>
          <a:stretch/>
        </p:blipFill>
        <p:spPr>
          <a:xfrm>
            <a:off x="-1308065" y="-196949"/>
            <a:ext cx="5725320" cy="3001171"/>
          </a:xfrm>
          <a:prstGeom prst="rect">
            <a:avLst/>
          </a:prstGeom>
        </p:spPr>
      </p:pic>
      <p:sp>
        <p:nvSpPr>
          <p:cNvPr id="9" name="Flowchart: Delay 8">
            <a:extLst>
              <a:ext uri="{FF2B5EF4-FFF2-40B4-BE49-F238E27FC236}">
                <a16:creationId xmlns:a16="http://schemas.microsoft.com/office/drawing/2014/main" xmlns="" id="{9A6AD6FD-7213-9867-16E4-37AAC398E6D4}"/>
              </a:ext>
            </a:extLst>
          </p:cNvPr>
          <p:cNvSpPr/>
          <p:nvPr/>
        </p:nvSpPr>
        <p:spPr>
          <a:xfrm rot="16200000">
            <a:off x="2670118" y="-1335825"/>
            <a:ext cx="6634050" cy="9506857"/>
          </a:xfrm>
          <a:prstGeom prst="flowChartDelay">
            <a:avLst/>
          </a:prstGeom>
          <a:solidFill>
            <a:schemeClr val="bg1"/>
          </a:solidFill>
          <a:ln>
            <a:noFill/>
          </a:ln>
          <a:effectLst>
            <a:glow rad="101600">
              <a:srgbClr val="A1A1A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D3CAE4B7-DAF0-4D3E-0ED2-2269FD7CDA6A}"/>
              </a:ext>
            </a:extLst>
          </p:cNvPr>
          <p:cNvPicPr>
            <a:picLocks noChangeAspect="1"/>
          </p:cNvPicPr>
          <p:nvPr/>
        </p:nvPicPr>
        <p:blipFill rotWithShape="1">
          <a:blip r:embed="rId4">
            <a:extLst>
              <a:ext uri="{28A0092B-C50C-407E-A947-70E740481C1C}">
                <a14:useLocalDpi xmlns:a14="http://schemas.microsoft.com/office/drawing/2010/main" val="0"/>
              </a:ext>
            </a:extLst>
          </a:blip>
          <a:srcRect t="6819" b="43008"/>
          <a:stretch/>
        </p:blipFill>
        <p:spPr>
          <a:xfrm>
            <a:off x="7939313" y="3787804"/>
            <a:ext cx="5150443" cy="3201357"/>
          </a:xfrm>
          <a:prstGeom prst="rect">
            <a:avLst/>
          </a:prstGeom>
        </p:spPr>
      </p:pic>
      <p:sp>
        <p:nvSpPr>
          <p:cNvPr id="3" name="TextBox 2">
            <a:extLst>
              <a:ext uri="{FF2B5EF4-FFF2-40B4-BE49-F238E27FC236}">
                <a16:creationId xmlns:a16="http://schemas.microsoft.com/office/drawing/2014/main" xmlns="" id="{5D67438A-CD75-E05A-07BF-63ED03EB714B}"/>
              </a:ext>
            </a:extLst>
          </p:cNvPr>
          <p:cNvSpPr txBox="1"/>
          <p:nvPr/>
        </p:nvSpPr>
        <p:spPr>
          <a:xfrm>
            <a:off x="2409093" y="990084"/>
            <a:ext cx="7716128" cy="954107"/>
          </a:xfrm>
          <a:prstGeom prst="rect">
            <a:avLst/>
          </a:prstGeom>
          <a:noFill/>
        </p:spPr>
        <p:txBody>
          <a:bodyPr wrap="square">
            <a:spAutoFit/>
          </a:bodyPr>
          <a:lstStyle/>
          <a:p>
            <a:r>
              <a:rPr lang="en-US" sz="2800" dirty="0" err="1">
                <a:latin typeface="Calibri" panose="020F0502020204030204" pitchFamily="34" charset="0"/>
                <a:ea typeface="Calibri" panose="020F0502020204030204" pitchFamily="34" charset="0"/>
                <a:cs typeface="Calibri" panose="020F0502020204030204" pitchFamily="34" charset="0"/>
              </a:rPr>
              <a:t>a.Bài</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văn</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tả</a:t>
            </a:r>
            <a:r>
              <a:rPr lang="en-US" sz="2800" dirty="0">
                <a:latin typeface="Calibri" panose="020F0502020204030204" pitchFamily="34" charset="0"/>
                <a:ea typeface="Calibri" panose="020F0502020204030204" pitchFamily="34" charset="0"/>
                <a:cs typeface="Calibri" panose="020F0502020204030204" pitchFamily="34" charset="0"/>
              </a:rPr>
              <a:t> con </a:t>
            </a:r>
            <a:r>
              <a:rPr lang="en-US" sz="2800" dirty="0" err="1">
                <a:latin typeface="Calibri" panose="020F0502020204030204" pitchFamily="34" charset="0"/>
                <a:ea typeface="Calibri" panose="020F0502020204030204" pitchFamily="34" charset="0"/>
                <a:cs typeface="Calibri" panose="020F0502020204030204" pitchFamily="34" charset="0"/>
              </a:rPr>
              <a:t>vật</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nào</a:t>
            </a:r>
            <a:r>
              <a:rPr lang="en-US" sz="2800" dirty="0">
                <a:latin typeface="Calibri" panose="020F0502020204030204" pitchFamily="34" charset="0"/>
                <a:ea typeface="Calibri" panose="020F0502020204030204" pitchFamily="34" charset="0"/>
                <a:cs typeface="Calibri" panose="020F0502020204030204" pitchFamily="34" charset="0"/>
              </a:rPr>
              <a:t>?</a:t>
            </a:r>
          </a:p>
          <a:p>
            <a:r>
              <a:rPr lang="en-US" sz="2800" dirty="0" err="1">
                <a:latin typeface="Calibri" panose="020F0502020204030204" pitchFamily="34" charset="0"/>
                <a:cs typeface="Calibri" panose="020F0502020204030204" pitchFamily="34" charset="0"/>
              </a:rPr>
              <a:t>b.Xác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định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đoạn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văn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nội</a:t>
            </a:r>
            <a:r>
              <a:rPr lang="en-US" sz="2800" dirty="0">
                <a:latin typeface="Calibri" panose="020F0502020204030204" pitchFamily="34" charset="0"/>
                <a:cs typeface="Calibri" panose="020F0502020204030204" pitchFamily="34" charset="0"/>
              </a:rPr>
              <a:t> dung </a:t>
            </a:r>
            <a:r>
              <a:rPr lang="en-US" sz="2800" dirty="0" err="1">
                <a:latin typeface="Calibri" panose="020F0502020204030204" pitchFamily="34" charset="0"/>
                <a:cs typeface="Calibri" panose="020F0502020204030204" pitchFamily="34" charset="0"/>
              </a:rPr>
              <a:t>của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từng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đoạn</a:t>
            </a:r>
            <a:endParaRPr lang="en-US" sz="2800" dirty="0"/>
          </a:p>
        </p:txBody>
      </p:sp>
      <p:pic>
        <p:nvPicPr>
          <p:cNvPr id="10" name="Picture 9">
            <a:extLst>
              <a:ext uri="{FF2B5EF4-FFF2-40B4-BE49-F238E27FC236}">
                <a16:creationId xmlns:a16="http://schemas.microsoft.com/office/drawing/2014/main" xmlns="" id="{C89BD012-3EDE-EB2C-6A7E-B7A77D8B8ED3}"/>
              </a:ext>
            </a:extLst>
          </p:cNvPr>
          <p:cNvPicPr>
            <a:picLocks noChangeAspect="1"/>
          </p:cNvPicPr>
          <p:nvPr/>
        </p:nvPicPr>
        <p:blipFill>
          <a:blip r:embed="rId5">
            <a:clrChange>
              <a:clrFrom>
                <a:srgbClr val="F8EDDE"/>
              </a:clrFrom>
              <a:clrTo>
                <a:srgbClr val="F8EDDE">
                  <a:alpha val="0"/>
                </a:srgbClr>
              </a:clrTo>
            </a:clrChange>
            <a:extLst>
              <a:ext uri="{28A0092B-C50C-407E-A947-70E740481C1C}">
                <a14:useLocalDpi xmlns:a14="http://schemas.microsoft.com/office/drawing/2010/main" val="0"/>
              </a:ext>
            </a:extLst>
          </a:blip>
          <a:stretch>
            <a:fillRect/>
          </a:stretch>
        </p:blipFill>
        <p:spPr>
          <a:xfrm>
            <a:off x="2325519" y="1506200"/>
            <a:ext cx="8632767" cy="4563208"/>
          </a:xfrm>
          <a:prstGeom prst="rect">
            <a:avLst/>
          </a:prstGeom>
        </p:spPr>
      </p:pic>
      <p:pic>
        <p:nvPicPr>
          <p:cNvPr id="15" name="Picture 14">
            <a:extLst>
              <a:ext uri="{FF2B5EF4-FFF2-40B4-BE49-F238E27FC236}">
                <a16:creationId xmlns:a16="http://schemas.microsoft.com/office/drawing/2014/main" xmlns="" id="{C97279BA-377A-FDCB-A7ED-38BA2E1401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554595" y="1624114"/>
            <a:ext cx="3170308" cy="4572560"/>
          </a:xfrm>
          <a:prstGeom prst="rect">
            <a:avLst/>
          </a:prstGeom>
        </p:spPr>
      </p:pic>
      <p:sp>
        <p:nvSpPr>
          <p:cNvPr id="16" name="TextBox 15">
            <a:extLst>
              <a:ext uri="{FF2B5EF4-FFF2-40B4-BE49-F238E27FC236}">
                <a16:creationId xmlns:a16="http://schemas.microsoft.com/office/drawing/2014/main" xmlns="" id="{85905546-EB01-DA09-B568-BEA4DE15597B}"/>
              </a:ext>
            </a:extLst>
          </p:cNvPr>
          <p:cNvSpPr txBox="1"/>
          <p:nvPr/>
        </p:nvSpPr>
        <p:spPr>
          <a:xfrm>
            <a:off x="2409093" y="5803315"/>
            <a:ext cx="7716128" cy="954107"/>
          </a:xfrm>
          <a:prstGeom prst="rect">
            <a:avLst/>
          </a:prstGeom>
          <a:noFill/>
        </p:spPr>
        <p:txBody>
          <a:bodyPr wrap="square">
            <a:spAutoFit/>
          </a:bodyPr>
          <a:lstStyle/>
          <a:p>
            <a:r>
              <a:rPr lang="en-US" sz="2800" dirty="0" err="1"/>
              <a:t>c.Tác</a:t>
            </a:r>
            <a:r>
              <a:rPr lang="en-US" sz="2800" dirty="0"/>
              <a:t> </a:t>
            </a:r>
            <a:r>
              <a:rPr lang="en-US" sz="2800" dirty="0" err="1"/>
              <a:t>giả</a:t>
            </a:r>
            <a:r>
              <a:rPr lang="en-US" sz="2800" dirty="0"/>
              <a:t> </a:t>
            </a:r>
            <a:r>
              <a:rPr lang="en-US" sz="2800" dirty="0" err="1"/>
              <a:t>chọn</a:t>
            </a:r>
            <a:r>
              <a:rPr lang="en-US" sz="2800" dirty="0"/>
              <a:t> </a:t>
            </a:r>
            <a:r>
              <a:rPr lang="en-US" sz="2800" dirty="0" err="1"/>
              <a:t>tả</a:t>
            </a:r>
            <a:r>
              <a:rPr lang="en-US" sz="2800" dirty="0"/>
              <a:t> </a:t>
            </a:r>
            <a:r>
              <a:rPr lang="en-US" sz="2800" dirty="0" err="1"/>
              <a:t>những</a:t>
            </a:r>
            <a:r>
              <a:rPr lang="en-US" sz="2800" dirty="0"/>
              <a:t> </a:t>
            </a:r>
            <a:r>
              <a:rPr lang="en-US" sz="2800" dirty="0" err="1"/>
              <a:t>đặc</a:t>
            </a:r>
            <a:r>
              <a:rPr lang="en-US" sz="2800" dirty="0"/>
              <a:t> </a:t>
            </a:r>
            <a:r>
              <a:rPr lang="en-US" sz="2800" dirty="0" err="1"/>
              <a:t>điểm</a:t>
            </a:r>
            <a:r>
              <a:rPr lang="en-US" sz="2800" dirty="0"/>
              <a:t> </a:t>
            </a:r>
            <a:r>
              <a:rPr lang="en-US" sz="2800" dirty="0" err="1"/>
              <a:t>và</a:t>
            </a:r>
            <a:r>
              <a:rPr lang="en-US" sz="2800" dirty="0"/>
              <a:t> </a:t>
            </a:r>
            <a:r>
              <a:rPr lang="en-US" sz="2800" dirty="0" err="1"/>
              <a:t>hoạt</a:t>
            </a:r>
            <a:r>
              <a:rPr lang="en-US" sz="2800" dirty="0"/>
              <a:t> </a:t>
            </a:r>
            <a:r>
              <a:rPr lang="en-US" sz="2800" dirty="0" err="1"/>
              <a:t>động</a:t>
            </a:r>
            <a:r>
              <a:rPr lang="en-US" sz="2800" dirty="0"/>
              <a:t> </a:t>
            </a:r>
            <a:r>
              <a:rPr lang="en-US" sz="2800" dirty="0" err="1"/>
              <a:t>nào</a:t>
            </a:r>
            <a:r>
              <a:rPr lang="en-US" sz="2800" dirty="0"/>
              <a:t> </a:t>
            </a:r>
            <a:r>
              <a:rPr lang="en-US" sz="2800" dirty="0" err="1"/>
              <a:t>của</a:t>
            </a:r>
            <a:r>
              <a:rPr lang="en-US" sz="2800" dirty="0"/>
              <a:t> con </a:t>
            </a:r>
            <a:r>
              <a:rPr lang="en-US" sz="2800" dirty="0" err="1"/>
              <a:t>vật</a:t>
            </a:r>
            <a:r>
              <a:rPr lang="en-US" sz="2800" dirty="0"/>
              <a:t> </a:t>
            </a:r>
            <a:r>
              <a:rPr lang="en-US" sz="2800" dirty="0" err="1"/>
              <a:t>ấy</a:t>
            </a:r>
            <a:r>
              <a:rPr lang="en-US" sz="2800" dirty="0"/>
              <a:t>? </a:t>
            </a:r>
            <a:r>
              <a:rPr lang="en-US" sz="2800" dirty="0" err="1"/>
              <a:t>Vì</a:t>
            </a:r>
            <a:r>
              <a:rPr lang="en-US" sz="2800" dirty="0"/>
              <a:t> </a:t>
            </a:r>
            <a:r>
              <a:rPr lang="en-US" sz="2800" dirty="0" err="1"/>
              <a:t>sao</a:t>
            </a:r>
            <a:r>
              <a:rPr lang="en-US" sz="2800" dirty="0"/>
              <a:t>?</a:t>
            </a:r>
          </a:p>
        </p:txBody>
      </p:sp>
      <p:pic>
        <p:nvPicPr>
          <p:cNvPr id="2" name="Am-thanh-nay-ra-y-tuong-www_tiengdong_com">
            <a:hlinkClick r:id="" action="ppaction://media"/>
            <a:extLst>
              <a:ext uri="{FF2B5EF4-FFF2-40B4-BE49-F238E27FC236}">
                <a16:creationId xmlns:a16="http://schemas.microsoft.com/office/drawing/2014/main" xmlns="" id="{E5B2DE21-DCEA-1E14-70FA-117BACFABB7C}"/>
              </a:ext>
            </a:extLst>
          </p:cNvPr>
          <p:cNvPicPr>
            <a:picLocks noChangeAspect="1"/>
          </p:cNvPicPr>
          <p:nvPr>
            <a:audioFile r:link="rId1"/>
            <p:extLst>
              <p:ext uri="{DAA4B4D4-6D71-4841-9C94-3DE7FCFB9230}">
                <p14:media xmlns:p14="http://schemas.microsoft.com/office/powerpoint/2010/main" r:embed="rId2">
                  <p14:trim st="660" end="27134.1666"/>
                </p14:media>
              </p:ext>
            </p:extLst>
          </p:nvPr>
        </p:nvPicPr>
        <p:blipFill>
          <a:blip r:embed="rId7"/>
          <a:stretch>
            <a:fillRect/>
          </a:stretch>
        </p:blipFill>
        <p:spPr>
          <a:xfrm>
            <a:off x="-426192" y="4308326"/>
            <a:ext cx="487363" cy="487363"/>
          </a:xfrm>
          <a:prstGeom prst="rect">
            <a:avLst/>
          </a:prstGeom>
        </p:spPr>
      </p:pic>
    </p:spTree>
    <p:extLst>
      <p:ext uri="{BB962C8B-B14F-4D97-AF65-F5344CB8AC3E}">
        <p14:creationId xmlns:p14="http://schemas.microsoft.com/office/powerpoint/2010/main" val="110809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 presetClass="mediacall" presetSubtype="0" fill="hold" nodeType="afterEffect">
                                  <p:stCondLst>
                                    <p:cond delay="0"/>
                                  </p:stCondLst>
                                  <p:childTnLst>
                                    <p:cmd type="call" cmd="playFrom(0.0)">
                                      <p:cBhvr>
                                        <p:cTn id="23" dur="105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
                </p:tgtEl>
              </p:cMediaNode>
            </p:audio>
          </p:childTnLst>
        </p:cTn>
      </p:par>
    </p:tnLst>
    <p:bldLst>
      <p:bldP spid="3"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D0B3F5-A28A-A71B-62CF-71D8AC66D0F8}"/>
              </a:ext>
            </a:extLst>
          </p:cNvPr>
          <p:cNvSpPr txBox="1">
            <a:spLocks/>
          </p:cNvSpPr>
          <p:nvPr/>
        </p:nvSpPr>
        <p:spPr>
          <a:xfrm>
            <a:off x="3483030" y="1017174"/>
            <a:ext cx="6231867" cy="962737"/>
          </a:xfrm>
          <a:prstGeom prst="rect">
            <a:avLst/>
          </a:prstGeom>
          <a:noFill/>
        </p:spPr>
        <p:txBody>
          <a:bodyPr vert="horz" lIns="91440" tIns="45720" rIns="91440" bIns="45720" rtlCol="0" anchor="ctr">
            <a:prstTxWarp prst="textArchUp">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6600" b="1" dirty="0">
                <a:ln w="22225">
                  <a:solidFill>
                    <a:schemeClr val="tx1">
                      <a:lumMod val="95000"/>
                      <a:lumOff val="5000"/>
                    </a:scheme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latin typeface="#9Slide05 SVNClementine" panose="020F0502020204030203" pitchFamily="34" charset="0"/>
              </a:rPr>
              <a:t>Thảo luận nhóm bốn</a:t>
            </a:r>
            <a:endParaRPr lang="en-US" sz="6600" b="1" dirty="0">
              <a:ln w="22225">
                <a:solidFill>
                  <a:schemeClr val="tx1">
                    <a:lumMod val="95000"/>
                    <a:lumOff val="5000"/>
                  </a:scheme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latin typeface="#9Slide05 SVNClementine" panose="020F0502020204030203" pitchFamily="34" charset="0"/>
            </a:endParaRPr>
          </a:p>
        </p:txBody>
      </p:sp>
      <p:pic>
        <p:nvPicPr>
          <p:cNvPr id="4" name="Picture 3" descr="A picture containing diagram&#10;&#10;Description automatically generated">
            <a:extLst>
              <a:ext uri="{FF2B5EF4-FFF2-40B4-BE49-F238E27FC236}">
                <a16:creationId xmlns:a16="http://schemas.microsoft.com/office/drawing/2014/main" xmlns="" id="{2E1798F8-D405-6E38-0F64-8C71123EA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323" y="2079225"/>
            <a:ext cx="6629351" cy="3547518"/>
          </a:xfrm>
          <a:prstGeom prst="rect">
            <a:avLst/>
          </a:prstGeom>
        </p:spPr>
      </p:pic>
      <p:pic>
        <p:nvPicPr>
          <p:cNvPr id="3" name="Picture 2">
            <a:extLst>
              <a:ext uri="{FF2B5EF4-FFF2-40B4-BE49-F238E27FC236}">
                <a16:creationId xmlns:a16="http://schemas.microsoft.com/office/drawing/2014/main" xmlns="" id="{166D8EE5-50D4-577B-A467-BCB515303EB9}"/>
              </a:ext>
            </a:extLst>
          </p:cNvPr>
          <p:cNvPicPr>
            <a:picLocks noChangeAspect="1"/>
          </p:cNvPicPr>
          <p:nvPr/>
        </p:nvPicPr>
        <p:blipFill>
          <a:blip r:embed="rId3"/>
          <a:stretch>
            <a:fillRect/>
          </a:stretch>
        </p:blipFill>
        <p:spPr>
          <a:xfrm>
            <a:off x="3305089" y="2079225"/>
            <a:ext cx="6409808" cy="2912339"/>
          </a:xfrm>
          <a:prstGeom prst="rect">
            <a:avLst/>
          </a:prstGeom>
        </p:spPr>
      </p:pic>
    </p:spTree>
    <p:extLst>
      <p:ext uri="{BB962C8B-B14F-4D97-AF65-F5344CB8AC3E}">
        <p14:creationId xmlns:p14="http://schemas.microsoft.com/office/powerpoint/2010/main" val="348085227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anim calcmode="lin" valueType="num">
                                          <p:cBhvr>
                                            <p:cTn id="8" dur="700" fill="hold"/>
                                            <p:tgtEl>
                                              <p:spTgt spid="2"/>
                                            </p:tgtEl>
                                            <p:attrNameLst>
                                              <p:attrName>ppt_x</p:attrName>
                                            </p:attrNameLst>
                                          </p:cBhvr>
                                          <p:tavLst>
                                            <p:tav tm="0">
                                              <p:val>
                                                <p:strVal val="#ppt_x"/>
                                              </p:val>
                                            </p:tav>
                                            <p:tav tm="100000">
                                              <p:val>
                                                <p:strVal val="#ppt_x"/>
                                              </p:val>
                                            </p:tav>
                                          </p:tavLst>
                                        </p:anim>
                                        <p:anim calcmode="lin" valueType="num">
                                          <p:cBhvr>
                                            <p:cTn id="9" dur="7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7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70000">
                                          <p:cBhvr additive="base">
                                            <p:cTn id="12" dur="750" fill="hold"/>
                                            <p:tgtEl>
                                              <p:spTgt spid="3"/>
                                            </p:tgtEl>
                                            <p:attrNameLst>
                                              <p:attrName>ppt_x</p:attrName>
                                            </p:attrNameLst>
                                          </p:cBhvr>
                                          <p:tavLst>
                                            <p:tav tm="0">
                                              <p:val>
                                                <p:strVal val="#ppt_x"/>
                                              </p:val>
                                            </p:tav>
                                            <p:tav tm="100000">
                                              <p:val>
                                                <p:strVal val="#ppt_x"/>
                                              </p:val>
                                            </p:tav>
                                          </p:tavLst>
                                        </p:anim>
                                        <p:anim calcmode="lin" valueType="num" p14:bounceEnd="70000">
                                          <p:cBhvr additive="base">
                                            <p:cTn id="13" dur="750" fill="hold"/>
                                            <p:tgtEl>
                                              <p:spTgt spid="3"/>
                                            </p:tgtEl>
                                            <p:attrNameLst>
                                              <p:attrName>ppt_y</p:attrName>
                                            </p:attrNameLst>
                                          </p:cBhvr>
                                          <p:tavLst>
                                            <p:tav tm="0">
                                              <p:val>
                                                <p:strVal val="1+#ppt_h/2"/>
                                              </p:val>
                                            </p:tav>
                                            <p:tav tm="100000">
                                              <p:val>
                                                <p:strVal val="#ppt_y"/>
                                              </p:val>
                                            </p:tav>
                                          </p:tavLst>
                                        </p:anim>
                                      </p:childTnLst>
                                    </p:cTn>
                                  </p:par>
                                  <p:par>
                                    <p:cTn id="14" presetID="1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anim calcmode="lin" valueType="num">
                                          <p:cBhvr>
                                            <p:cTn id="8" dur="700" fill="hold"/>
                                            <p:tgtEl>
                                              <p:spTgt spid="2"/>
                                            </p:tgtEl>
                                            <p:attrNameLst>
                                              <p:attrName>ppt_x</p:attrName>
                                            </p:attrNameLst>
                                          </p:cBhvr>
                                          <p:tavLst>
                                            <p:tav tm="0">
                                              <p:val>
                                                <p:strVal val="#ppt_x"/>
                                              </p:val>
                                            </p:tav>
                                            <p:tav tm="100000">
                                              <p:val>
                                                <p:strVal val="#ppt_x"/>
                                              </p:val>
                                            </p:tav>
                                          </p:tavLst>
                                        </p:anim>
                                        <p:anim calcmode="lin" valueType="num">
                                          <p:cBhvr>
                                            <p:cTn id="9" dur="7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ppt_x"/>
                                              </p:val>
                                            </p:tav>
                                            <p:tav tm="100000">
                                              <p:val>
                                                <p:strVal val="#ppt_x"/>
                                              </p:val>
                                            </p:tav>
                                          </p:tavLst>
                                        </p:anim>
                                        <p:anim calcmode="lin" valueType="num">
                                          <p:cBhvr additive="base">
                                            <p:cTn id="13" dur="750" fill="hold"/>
                                            <p:tgtEl>
                                              <p:spTgt spid="3"/>
                                            </p:tgtEl>
                                            <p:attrNameLst>
                                              <p:attrName>ppt_y</p:attrName>
                                            </p:attrNameLst>
                                          </p:cBhvr>
                                          <p:tavLst>
                                            <p:tav tm="0">
                                              <p:val>
                                                <p:strVal val="1+#ppt_h/2"/>
                                              </p:val>
                                            </p:tav>
                                            <p:tav tm="100000">
                                              <p:val>
                                                <p:strVal val="#ppt_y"/>
                                              </p:val>
                                            </p:tav>
                                          </p:tavLst>
                                        </p:anim>
                                      </p:childTnLst>
                                    </p:cTn>
                                  </p:par>
                                  <p:par>
                                    <p:cTn id="14" presetID="1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8AE8D00-183B-E718-3AB3-4EB3BFAEEEF8}"/>
              </a:ext>
            </a:extLst>
          </p:cNvPr>
          <p:cNvPicPr>
            <a:picLocks noChangeAspect="1"/>
          </p:cNvPicPr>
          <p:nvPr/>
        </p:nvPicPr>
        <p:blipFill rotWithShape="1">
          <a:blip r:embed="rId2">
            <a:extLst>
              <a:ext uri="{28A0092B-C50C-407E-A947-70E740481C1C}">
                <a14:useLocalDpi xmlns:a14="http://schemas.microsoft.com/office/drawing/2010/main" val="0"/>
              </a:ext>
            </a:extLst>
          </a:blip>
          <a:srcRect t="57688"/>
          <a:stretch/>
        </p:blipFill>
        <p:spPr>
          <a:xfrm>
            <a:off x="-1308065" y="-196949"/>
            <a:ext cx="5725320" cy="3001171"/>
          </a:xfrm>
          <a:prstGeom prst="rect">
            <a:avLst/>
          </a:prstGeom>
        </p:spPr>
      </p:pic>
      <p:sp>
        <p:nvSpPr>
          <p:cNvPr id="9" name="Flowchart: Delay 8">
            <a:extLst>
              <a:ext uri="{FF2B5EF4-FFF2-40B4-BE49-F238E27FC236}">
                <a16:creationId xmlns:a16="http://schemas.microsoft.com/office/drawing/2014/main" xmlns="" id="{9A6AD6FD-7213-9867-16E4-37AAC398E6D4}"/>
              </a:ext>
            </a:extLst>
          </p:cNvPr>
          <p:cNvSpPr/>
          <p:nvPr/>
        </p:nvSpPr>
        <p:spPr>
          <a:xfrm rot="16200000">
            <a:off x="2670118" y="-1335825"/>
            <a:ext cx="6634050" cy="9506857"/>
          </a:xfrm>
          <a:prstGeom prst="flowChartDelay">
            <a:avLst/>
          </a:prstGeom>
          <a:solidFill>
            <a:schemeClr val="bg1"/>
          </a:solidFill>
          <a:ln>
            <a:noFill/>
          </a:ln>
          <a:effectLst>
            <a:glow rad="101600">
              <a:srgbClr val="A1A1A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D3CAE4B7-DAF0-4D3E-0ED2-2269FD7CDA6A}"/>
              </a:ext>
            </a:extLst>
          </p:cNvPr>
          <p:cNvPicPr>
            <a:picLocks noChangeAspect="1"/>
          </p:cNvPicPr>
          <p:nvPr/>
        </p:nvPicPr>
        <p:blipFill rotWithShape="1">
          <a:blip r:embed="rId2">
            <a:extLst>
              <a:ext uri="{28A0092B-C50C-407E-A947-70E740481C1C}">
                <a14:useLocalDpi xmlns:a14="http://schemas.microsoft.com/office/drawing/2010/main" val="0"/>
              </a:ext>
            </a:extLst>
          </a:blip>
          <a:srcRect t="6819" b="43008"/>
          <a:stretch/>
        </p:blipFill>
        <p:spPr>
          <a:xfrm>
            <a:off x="7939313" y="3787804"/>
            <a:ext cx="5150443" cy="3201357"/>
          </a:xfrm>
          <a:prstGeom prst="rect">
            <a:avLst/>
          </a:prstGeom>
        </p:spPr>
      </p:pic>
      <p:sp>
        <p:nvSpPr>
          <p:cNvPr id="3" name="TextBox 2">
            <a:extLst>
              <a:ext uri="{FF2B5EF4-FFF2-40B4-BE49-F238E27FC236}">
                <a16:creationId xmlns:a16="http://schemas.microsoft.com/office/drawing/2014/main" xmlns="" id="{5D67438A-CD75-E05A-07BF-63ED03EB714B}"/>
              </a:ext>
            </a:extLst>
          </p:cNvPr>
          <p:cNvSpPr txBox="1"/>
          <p:nvPr/>
        </p:nvSpPr>
        <p:spPr>
          <a:xfrm>
            <a:off x="2758733" y="888137"/>
            <a:ext cx="6674534" cy="830997"/>
          </a:xfrm>
          <a:prstGeom prst="rect">
            <a:avLst/>
          </a:prstGeom>
          <a:noFill/>
        </p:spPr>
        <p:txBody>
          <a:bodyPr wrap="square">
            <a:spAutoFit/>
          </a:bodyPr>
          <a:lstStyle/>
          <a:p>
            <a:r>
              <a:rPr lang="en-US" sz="4800"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a.Bài</a:t>
            </a:r>
            <a:r>
              <a:rPr lang="en-US" sz="4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văn</a:t>
            </a:r>
            <a:r>
              <a:rPr lang="en-US" sz="4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tả</a:t>
            </a:r>
            <a:r>
              <a:rPr lang="en-US" sz="4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con </a:t>
            </a:r>
            <a:r>
              <a:rPr lang="en-US" sz="4800"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vật</a:t>
            </a:r>
            <a:r>
              <a:rPr lang="en-US" sz="4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nào</a:t>
            </a:r>
            <a:r>
              <a:rPr lang="en-US" sz="4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a:t>
            </a:r>
          </a:p>
        </p:txBody>
      </p:sp>
      <p:pic>
        <p:nvPicPr>
          <p:cNvPr id="14" name="Picture 13">
            <a:extLst>
              <a:ext uri="{FF2B5EF4-FFF2-40B4-BE49-F238E27FC236}">
                <a16:creationId xmlns:a16="http://schemas.microsoft.com/office/drawing/2014/main" xmlns="" id="{8E0ABA7A-A018-F126-4DA2-04CED398FC02}"/>
              </a:ext>
            </a:extLst>
          </p:cNvPr>
          <p:cNvPicPr>
            <a:picLocks noChangeAspect="1"/>
          </p:cNvPicPr>
          <p:nvPr/>
        </p:nvPicPr>
        <p:blipFill rotWithShape="1">
          <a:blip r:embed="rId3">
            <a:extLst>
              <a:ext uri="{28A0092B-C50C-407E-A947-70E740481C1C}">
                <a14:useLocalDpi xmlns:a14="http://schemas.microsoft.com/office/drawing/2010/main" val="0"/>
              </a:ext>
            </a:extLst>
          </a:blip>
          <a:srcRect t="35985"/>
          <a:stretch/>
        </p:blipFill>
        <p:spPr>
          <a:xfrm flipH="1">
            <a:off x="4836091" y="2506693"/>
            <a:ext cx="4988802" cy="3207724"/>
          </a:xfrm>
          <a:prstGeom prst="rect">
            <a:avLst/>
          </a:prstGeom>
        </p:spPr>
      </p:pic>
      <p:pic>
        <p:nvPicPr>
          <p:cNvPr id="16" name="Picture 15">
            <a:extLst>
              <a:ext uri="{FF2B5EF4-FFF2-40B4-BE49-F238E27FC236}">
                <a16:creationId xmlns:a16="http://schemas.microsoft.com/office/drawing/2014/main" xmlns="" id="{243CE7B7-4E14-0C45-9BD5-89D1783BC5F5}"/>
              </a:ext>
            </a:extLst>
          </p:cNvPr>
          <p:cNvPicPr>
            <a:picLocks noChangeAspect="1"/>
          </p:cNvPicPr>
          <p:nvPr/>
        </p:nvPicPr>
        <p:blipFill rotWithShape="1">
          <a:blip r:embed="rId4">
            <a:extLst>
              <a:ext uri="{28A0092B-C50C-407E-A947-70E740481C1C}">
                <a14:useLocalDpi xmlns:a14="http://schemas.microsoft.com/office/drawing/2010/main" val="0"/>
              </a:ext>
            </a:extLst>
          </a:blip>
          <a:srcRect t="33387"/>
          <a:stretch/>
        </p:blipFill>
        <p:spPr>
          <a:xfrm>
            <a:off x="1849634" y="2475136"/>
            <a:ext cx="4932692" cy="3201358"/>
          </a:xfrm>
          <a:prstGeom prst="rect">
            <a:avLst/>
          </a:prstGeom>
        </p:spPr>
      </p:pic>
    </p:spTree>
    <p:extLst>
      <p:ext uri="{BB962C8B-B14F-4D97-AF65-F5344CB8AC3E}">
        <p14:creationId xmlns:p14="http://schemas.microsoft.com/office/powerpoint/2010/main" val="138727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8AE8D00-183B-E718-3AB3-4EB3BFAEEEF8}"/>
              </a:ext>
            </a:extLst>
          </p:cNvPr>
          <p:cNvPicPr>
            <a:picLocks noChangeAspect="1"/>
          </p:cNvPicPr>
          <p:nvPr/>
        </p:nvPicPr>
        <p:blipFill rotWithShape="1">
          <a:blip r:embed="rId4">
            <a:extLst>
              <a:ext uri="{28A0092B-C50C-407E-A947-70E740481C1C}">
                <a14:useLocalDpi xmlns:a14="http://schemas.microsoft.com/office/drawing/2010/main" val="0"/>
              </a:ext>
            </a:extLst>
          </a:blip>
          <a:srcRect t="57688"/>
          <a:stretch/>
        </p:blipFill>
        <p:spPr>
          <a:xfrm>
            <a:off x="-1308065" y="-196949"/>
            <a:ext cx="5725320" cy="3001171"/>
          </a:xfrm>
          <a:prstGeom prst="rect">
            <a:avLst/>
          </a:prstGeom>
        </p:spPr>
      </p:pic>
      <p:sp>
        <p:nvSpPr>
          <p:cNvPr id="9" name="Flowchart: Delay 8">
            <a:extLst>
              <a:ext uri="{FF2B5EF4-FFF2-40B4-BE49-F238E27FC236}">
                <a16:creationId xmlns:a16="http://schemas.microsoft.com/office/drawing/2014/main" xmlns="" id="{9A6AD6FD-7213-9867-16E4-37AAC398E6D4}"/>
              </a:ext>
            </a:extLst>
          </p:cNvPr>
          <p:cNvSpPr/>
          <p:nvPr/>
        </p:nvSpPr>
        <p:spPr>
          <a:xfrm rot="16200000">
            <a:off x="2670118" y="-1335825"/>
            <a:ext cx="6634050" cy="9506857"/>
          </a:xfrm>
          <a:prstGeom prst="flowChartDelay">
            <a:avLst/>
          </a:prstGeom>
          <a:solidFill>
            <a:schemeClr val="bg1"/>
          </a:solidFill>
          <a:ln>
            <a:noFill/>
          </a:ln>
          <a:effectLst>
            <a:glow rad="101600">
              <a:srgbClr val="A1A1A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D3CAE4B7-DAF0-4D3E-0ED2-2269FD7CDA6A}"/>
              </a:ext>
            </a:extLst>
          </p:cNvPr>
          <p:cNvPicPr>
            <a:picLocks noChangeAspect="1"/>
          </p:cNvPicPr>
          <p:nvPr/>
        </p:nvPicPr>
        <p:blipFill rotWithShape="1">
          <a:blip r:embed="rId4">
            <a:extLst>
              <a:ext uri="{28A0092B-C50C-407E-A947-70E740481C1C}">
                <a14:useLocalDpi xmlns:a14="http://schemas.microsoft.com/office/drawing/2010/main" val="0"/>
              </a:ext>
            </a:extLst>
          </a:blip>
          <a:srcRect t="6819" b="43008"/>
          <a:stretch/>
        </p:blipFill>
        <p:spPr>
          <a:xfrm>
            <a:off x="7939313" y="3787804"/>
            <a:ext cx="5150443" cy="3201357"/>
          </a:xfrm>
          <a:prstGeom prst="rect">
            <a:avLst/>
          </a:prstGeom>
        </p:spPr>
      </p:pic>
      <p:sp>
        <p:nvSpPr>
          <p:cNvPr id="3" name="TextBox 2">
            <a:extLst>
              <a:ext uri="{FF2B5EF4-FFF2-40B4-BE49-F238E27FC236}">
                <a16:creationId xmlns:a16="http://schemas.microsoft.com/office/drawing/2014/main" xmlns="" id="{5D67438A-CD75-E05A-07BF-63ED03EB714B}"/>
              </a:ext>
            </a:extLst>
          </p:cNvPr>
          <p:cNvSpPr txBox="1"/>
          <p:nvPr/>
        </p:nvSpPr>
        <p:spPr>
          <a:xfrm>
            <a:off x="2758733" y="888137"/>
            <a:ext cx="6674534" cy="830997"/>
          </a:xfrm>
          <a:prstGeom prst="rect">
            <a:avLst/>
          </a:prstGeom>
          <a:noFill/>
        </p:spPr>
        <p:txBody>
          <a:bodyPr wrap="square">
            <a:spAutoFit/>
          </a:bodyPr>
          <a:lstStyle/>
          <a:p>
            <a:r>
              <a:rPr lang="en-US" sz="4800"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a.Bài</a:t>
            </a:r>
            <a:r>
              <a:rPr lang="en-US" sz="4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văn</a:t>
            </a:r>
            <a:r>
              <a:rPr lang="en-US" sz="4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tả</a:t>
            </a:r>
            <a:r>
              <a:rPr lang="en-US" sz="4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con </a:t>
            </a:r>
            <a:r>
              <a:rPr lang="en-US" sz="4800"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vật</a:t>
            </a:r>
            <a:r>
              <a:rPr lang="en-US" sz="4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nào</a:t>
            </a:r>
            <a:r>
              <a:rPr lang="en-US" sz="48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a:t>
            </a:r>
          </a:p>
        </p:txBody>
      </p:sp>
      <p:sp>
        <p:nvSpPr>
          <p:cNvPr id="2" name="TextBox 1">
            <a:extLst>
              <a:ext uri="{FF2B5EF4-FFF2-40B4-BE49-F238E27FC236}">
                <a16:creationId xmlns:a16="http://schemas.microsoft.com/office/drawing/2014/main" xmlns="" id="{DDAC5677-DE0C-0934-8888-3E3EDCE5F8A5}"/>
              </a:ext>
            </a:extLst>
          </p:cNvPr>
          <p:cNvSpPr txBox="1"/>
          <p:nvPr/>
        </p:nvSpPr>
        <p:spPr>
          <a:xfrm>
            <a:off x="4050605" y="2481056"/>
            <a:ext cx="3873076" cy="646331"/>
          </a:xfrm>
          <a:prstGeom prst="rect">
            <a:avLst/>
          </a:prstGeom>
          <a:noFill/>
        </p:spPr>
        <p:txBody>
          <a:bodyPr wrap="square" rtlCol="0">
            <a:spAutoFit/>
          </a:bodyPr>
          <a:lstStyle/>
          <a:p>
            <a:pPr algn="ctr"/>
            <a:r>
              <a:rPr lang="vi-VN" sz="3600" b="1" dirty="0">
                <a:solidFill>
                  <a:srgbClr val="FF0000"/>
                </a:solidFill>
                <a:latin typeface="Calibri" panose="020F0502020204030204" pitchFamily="34" charset="0"/>
                <a:cs typeface="Calibri" panose="020F0502020204030204" pitchFamily="34" charset="0"/>
              </a:rPr>
              <a:t>ĐÁP ÁN</a:t>
            </a:r>
            <a:endParaRPr lang="en-US" sz="3600" b="1" dirty="0">
              <a:solidFill>
                <a:srgbClr val="FF000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xmlns="" id="{C1B8AE13-661F-4ED0-A2F4-B79D87131DDE}"/>
              </a:ext>
            </a:extLst>
          </p:cNvPr>
          <p:cNvSpPr txBox="1"/>
          <p:nvPr/>
        </p:nvSpPr>
        <p:spPr>
          <a:xfrm>
            <a:off x="3300696" y="3779259"/>
            <a:ext cx="6270024" cy="830997"/>
          </a:xfrm>
          <a:prstGeom prst="rect">
            <a:avLst/>
          </a:prstGeom>
          <a:noFill/>
        </p:spPr>
        <p:txBody>
          <a:bodyPr wrap="square" rtlCol="0">
            <a:spAutoFit/>
          </a:bodyPr>
          <a:lstStyle/>
          <a:p>
            <a:pPr algn="just"/>
            <a:r>
              <a:rPr lang="vi-VN" sz="4800" dirty="0">
                <a:latin typeface="Calibri" panose="020F0502020204030204" pitchFamily="34" charset="0"/>
                <a:cs typeface="Calibri" panose="020F0502020204030204" pitchFamily="34" charset="0"/>
              </a:rPr>
              <a:t>Bài văn tả con chim gáy.</a:t>
            </a:r>
            <a:endParaRPr lang="en-US" sz="48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68B8DBE4-95EF-52FA-0661-D6F65FB779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70239" y="2289335"/>
            <a:ext cx="3170308" cy="4572560"/>
          </a:xfrm>
          <a:prstGeom prst="rect">
            <a:avLst/>
          </a:prstGeom>
        </p:spPr>
      </p:pic>
      <p:pic>
        <p:nvPicPr>
          <p:cNvPr id="18" name="âm thanh trả lời đúng">
            <a:hlinkClick r:id="" action="ppaction://media"/>
            <a:extLst>
              <a:ext uri="{FF2B5EF4-FFF2-40B4-BE49-F238E27FC236}">
                <a16:creationId xmlns:a16="http://schemas.microsoft.com/office/drawing/2014/main" xmlns="" id="{7BC2CD41-AC0D-CD12-DA64-F83D59041F70}"/>
              </a:ext>
            </a:extLst>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6"/>
          <a:stretch>
            <a:fillRect/>
          </a:stretch>
        </p:blipFill>
        <p:spPr>
          <a:xfrm>
            <a:off x="-628858" y="5152351"/>
            <a:ext cx="609600" cy="609600"/>
          </a:xfrm>
          <a:prstGeom prst="rect">
            <a:avLst/>
          </a:prstGeom>
        </p:spPr>
      </p:pic>
    </p:spTree>
    <p:extLst>
      <p:ext uri="{BB962C8B-B14F-4D97-AF65-F5344CB8AC3E}">
        <p14:creationId xmlns:p14="http://schemas.microsoft.com/office/powerpoint/2010/main" val="166814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1" presetClass="mediacall" presetSubtype="0" fill="hold" nodeType="withEffect">
                                  <p:stCondLst>
                                    <p:cond delay="0"/>
                                  </p:stCondLst>
                                  <p:childTnLst>
                                    <p:cmd type="call" cmd="playFrom(0.0)">
                                      <p:cBhvr>
                                        <p:cTn id="15" dur="3672"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StopAudio" delay="0">
                      <p:tgtEl>
                        <p:sldTgt/>
                      </p:tgtEl>
                    </p:cond>
                  </p:endCondLst>
                </p:cTn>
                <p:tgtEl>
                  <p:spTgt spid="18"/>
                </p:tgtEl>
              </p:cMediaNode>
            </p:audio>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8AE8D00-183B-E718-3AB3-4EB3BFAEEEF8}"/>
              </a:ext>
            </a:extLst>
          </p:cNvPr>
          <p:cNvPicPr>
            <a:picLocks noChangeAspect="1"/>
          </p:cNvPicPr>
          <p:nvPr/>
        </p:nvPicPr>
        <p:blipFill rotWithShape="1">
          <a:blip r:embed="rId2">
            <a:extLst>
              <a:ext uri="{28A0092B-C50C-407E-A947-70E740481C1C}">
                <a14:useLocalDpi xmlns:a14="http://schemas.microsoft.com/office/drawing/2010/main" val="0"/>
              </a:ext>
            </a:extLst>
          </a:blip>
          <a:srcRect t="57688"/>
          <a:stretch/>
        </p:blipFill>
        <p:spPr>
          <a:xfrm>
            <a:off x="-1308065" y="-196949"/>
            <a:ext cx="5725320" cy="3001171"/>
          </a:xfrm>
          <a:prstGeom prst="rect">
            <a:avLst/>
          </a:prstGeom>
        </p:spPr>
      </p:pic>
      <p:sp>
        <p:nvSpPr>
          <p:cNvPr id="9" name="Flowchart: Delay 8">
            <a:extLst>
              <a:ext uri="{FF2B5EF4-FFF2-40B4-BE49-F238E27FC236}">
                <a16:creationId xmlns:a16="http://schemas.microsoft.com/office/drawing/2014/main" xmlns="" id="{9A6AD6FD-7213-9867-16E4-37AAC398E6D4}"/>
              </a:ext>
            </a:extLst>
          </p:cNvPr>
          <p:cNvSpPr/>
          <p:nvPr/>
        </p:nvSpPr>
        <p:spPr>
          <a:xfrm rot="16200000">
            <a:off x="2670118" y="-1335825"/>
            <a:ext cx="6634050" cy="9506857"/>
          </a:xfrm>
          <a:prstGeom prst="flowChartDelay">
            <a:avLst/>
          </a:prstGeom>
          <a:solidFill>
            <a:schemeClr val="bg1"/>
          </a:solidFill>
          <a:ln>
            <a:noFill/>
          </a:ln>
          <a:effectLst>
            <a:glow rad="101600">
              <a:srgbClr val="A1A1A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D3CAE4B7-DAF0-4D3E-0ED2-2269FD7CDA6A}"/>
              </a:ext>
            </a:extLst>
          </p:cNvPr>
          <p:cNvPicPr>
            <a:picLocks noChangeAspect="1"/>
          </p:cNvPicPr>
          <p:nvPr/>
        </p:nvPicPr>
        <p:blipFill rotWithShape="1">
          <a:blip r:embed="rId2">
            <a:extLst>
              <a:ext uri="{28A0092B-C50C-407E-A947-70E740481C1C}">
                <a14:useLocalDpi xmlns:a14="http://schemas.microsoft.com/office/drawing/2010/main" val="0"/>
              </a:ext>
            </a:extLst>
          </a:blip>
          <a:srcRect t="6819" b="43008"/>
          <a:stretch/>
        </p:blipFill>
        <p:spPr>
          <a:xfrm>
            <a:off x="7939313" y="3787804"/>
            <a:ext cx="5150443" cy="3201357"/>
          </a:xfrm>
          <a:prstGeom prst="rect">
            <a:avLst/>
          </a:prstGeom>
        </p:spPr>
      </p:pic>
      <p:sp>
        <p:nvSpPr>
          <p:cNvPr id="3" name="TextBox 2">
            <a:extLst>
              <a:ext uri="{FF2B5EF4-FFF2-40B4-BE49-F238E27FC236}">
                <a16:creationId xmlns:a16="http://schemas.microsoft.com/office/drawing/2014/main" xmlns="" id="{5D67438A-CD75-E05A-07BF-63ED03EB714B}"/>
              </a:ext>
            </a:extLst>
          </p:cNvPr>
          <p:cNvSpPr txBox="1"/>
          <p:nvPr/>
        </p:nvSpPr>
        <p:spPr>
          <a:xfrm>
            <a:off x="3320000" y="-210767"/>
            <a:ext cx="7278068" cy="2062103"/>
          </a:xfrm>
          <a:prstGeom prst="rect">
            <a:avLst/>
          </a:prstGeom>
          <a:noFill/>
        </p:spPr>
        <p:txBody>
          <a:bodyPr wrap="square">
            <a:spAutoFit/>
          </a:bodyPr>
          <a:lstStyle/>
          <a:p>
            <a:endParaRPr lang="en-US" sz="4800" dirty="0">
              <a:latin typeface="Calibri" panose="020F0502020204030204" pitchFamily="34" charset="0"/>
              <a:ea typeface="Calibri" panose="020F0502020204030204" pitchFamily="34" charset="0"/>
              <a:cs typeface="Calibri" panose="020F0502020204030204" pitchFamily="34" charset="0"/>
            </a:endParaRPr>
          </a:p>
          <a:p>
            <a:r>
              <a:rPr lang="en-US" sz="4000" dirty="0" err="1">
                <a:solidFill>
                  <a:schemeClr val="accent6">
                    <a:lumMod val="50000"/>
                  </a:schemeClr>
                </a:solidFill>
                <a:latin typeface="Calibri" panose="020F0502020204030204" pitchFamily="34" charset="0"/>
                <a:cs typeface="Calibri" panose="020F0502020204030204" pitchFamily="34" charset="0"/>
              </a:rPr>
              <a:t>b.Xác</a:t>
            </a:r>
            <a:r>
              <a:rPr lang="en-US" sz="4000" dirty="0">
                <a:solidFill>
                  <a:schemeClr val="accent6">
                    <a:lumMod val="50000"/>
                  </a:schemeClr>
                </a:solidFill>
                <a:latin typeface="Calibri" panose="020F0502020204030204" pitchFamily="34" charset="0"/>
                <a:cs typeface="Calibri" panose="020F0502020204030204" pitchFamily="34" charset="0"/>
              </a:rPr>
              <a:t> </a:t>
            </a:r>
            <a:r>
              <a:rPr lang="en-US" sz="4000" dirty="0" err="1">
                <a:solidFill>
                  <a:schemeClr val="accent6">
                    <a:lumMod val="50000"/>
                  </a:schemeClr>
                </a:solidFill>
                <a:latin typeface="Calibri" panose="020F0502020204030204" pitchFamily="34" charset="0"/>
                <a:cs typeface="Calibri" panose="020F0502020204030204" pitchFamily="34" charset="0"/>
              </a:rPr>
              <a:t>định</a:t>
            </a:r>
            <a:r>
              <a:rPr lang="en-US" sz="4000" dirty="0">
                <a:solidFill>
                  <a:schemeClr val="accent6">
                    <a:lumMod val="50000"/>
                  </a:schemeClr>
                </a:solidFill>
                <a:latin typeface="Calibri" panose="020F0502020204030204" pitchFamily="34" charset="0"/>
                <a:cs typeface="Calibri" panose="020F0502020204030204" pitchFamily="34" charset="0"/>
              </a:rPr>
              <a:t> </a:t>
            </a:r>
            <a:r>
              <a:rPr lang="en-US" sz="4000" dirty="0" err="1">
                <a:solidFill>
                  <a:schemeClr val="accent6">
                    <a:lumMod val="50000"/>
                  </a:schemeClr>
                </a:solidFill>
                <a:latin typeface="Calibri" panose="020F0502020204030204" pitchFamily="34" charset="0"/>
                <a:cs typeface="Calibri" panose="020F0502020204030204" pitchFamily="34" charset="0"/>
              </a:rPr>
              <a:t>các</a:t>
            </a:r>
            <a:r>
              <a:rPr lang="en-US" sz="4000" dirty="0">
                <a:solidFill>
                  <a:schemeClr val="accent6">
                    <a:lumMod val="50000"/>
                  </a:schemeClr>
                </a:solidFill>
                <a:latin typeface="Calibri" panose="020F0502020204030204" pitchFamily="34" charset="0"/>
                <a:cs typeface="Calibri" panose="020F0502020204030204" pitchFamily="34" charset="0"/>
              </a:rPr>
              <a:t> </a:t>
            </a:r>
            <a:r>
              <a:rPr lang="en-US" sz="4000" dirty="0" err="1">
                <a:solidFill>
                  <a:schemeClr val="accent6">
                    <a:lumMod val="50000"/>
                  </a:schemeClr>
                </a:solidFill>
                <a:latin typeface="Calibri" panose="020F0502020204030204" pitchFamily="34" charset="0"/>
                <a:cs typeface="Calibri" panose="020F0502020204030204" pitchFamily="34" charset="0"/>
              </a:rPr>
              <a:t>đoạn</a:t>
            </a:r>
            <a:r>
              <a:rPr lang="en-US" sz="4000" dirty="0">
                <a:solidFill>
                  <a:schemeClr val="accent6">
                    <a:lumMod val="50000"/>
                  </a:schemeClr>
                </a:solidFill>
                <a:latin typeface="Calibri" panose="020F0502020204030204" pitchFamily="34" charset="0"/>
                <a:cs typeface="Calibri" panose="020F0502020204030204" pitchFamily="34" charset="0"/>
              </a:rPr>
              <a:t> </a:t>
            </a:r>
            <a:r>
              <a:rPr lang="en-US" sz="4000" dirty="0" err="1">
                <a:solidFill>
                  <a:schemeClr val="accent6">
                    <a:lumMod val="50000"/>
                  </a:schemeClr>
                </a:solidFill>
                <a:latin typeface="Calibri" panose="020F0502020204030204" pitchFamily="34" charset="0"/>
                <a:cs typeface="Calibri" panose="020F0502020204030204" pitchFamily="34" charset="0"/>
              </a:rPr>
              <a:t>văn</a:t>
            </a:r>
            <a:r>
              <a:rPr lang="en-US" sz="4000" dirty="0">
                <a:solidFill>
                  <a:schemeClr val="accent6">
                    <a:lumMod val="50000"/>
                  </a:schemeClr>
                </a:solidFill>
                <a:latin typeface="Calibri" panose="020F0502020204030204" pitchFamily="34" charset="0"/>
                <a:cs typeface="Calibri" panose="020F0502020204030204" pitchFamily="34" charset="0"/>
              </a:rPr>
              <a:t> </a:t>
            </a:r>
          </a:p>
          <a:p>
            <a:r>
              <a:rPr lang="en-US" sz="4000" dirty="0" err="1">
                <a:solidFill>
                  <a:schemeClr val="accent6">
                    <a:lumMod val="50000"/>
                  </a:schemeClr>
                </a:solidFill>
                <a:latin typeface="Calibri" panose="020F0502020204030204" pitchFamily="34" charset="0"/>
                <a:cs typeface="Calibri" panose="020F0502020204030204" pitchFamily="34" charset="0"/>
              </a:rPr>
              <a:t>và</a:t>
            </a:r>
            <a:r>
              <a:rPr lang="en-US" sz="4000" dirty="0">
                <a:solidFill>
                  <a:schemeClr val="accent6">
                    <a:lumMod val="50000"/>
                  </a:schemeClr>
                </a:solidFill>
                <a:latin typeface="Calibri" panose="020F0502020204030204" pitchFamily="34" charset="0"/>
                <a:cs typeface="Calibri" panose="020F0502020204030204" pitchFamily="34" charset="0"/>
              </a:rPr>
              <a:t> </a:t>
            </a:r>
            <a:r>
              <a:rPr lang="en-US" sz="4000" dirty="0" err="1">
                <a:solidFill>
                  <a:schemeClr val="accent6">
                    <a:lumMod val="50000"/>
                  </a:schemeClr>
                </a:solidFill>
                <a:latin typeface="Calibri" panose="020F0502020204030204" pitchFamily="34" charset="0"/>
                <a:cs typeface="Calibri" panose="020F0502020204030204" pitchFamily="34" charset="0"/>
              </a:rPr>
              <a:t>nội</a:t>
            </a:r>
            <a:r>
              <a:rPr lang="en-US" sz="4000" dirty="0">
                <a:solidFill>
                  <a:schemeClr val="accent6">
                    <a:lumMod val="50000"/>
                  </a:schemeClr>
                </a:solidFill>
                <a:latin typeface="Calibri" panose="020F0502020204030204" pitchFamily="34" charset="0"/>
                <a:cs typeface="Calibri" panose="020F0502020204030204" pitchFamily="34" charset="0"/>
              </a:rPr>
              <a:t> dung </a:t>
            </a:r>
            <a:r>
              <a:rPr lang="en-US" sz="4000" dirty="0" err="1">
                <a:solidFill>
                  <a:schemeClr val="accent6">
                    <a:lumMod val="50000"/>
                  </a:schemeClr>
                </a:solidFill>
                <a:latin typeface="Calibri" panose="020F0502020204030204" pitchFamily="34" charset="0"/>
                <a:cs typeface="Calibri" panose="020F0502020204030204" pitchFamily="34" charset="0"/>
              </a:rPr>
              <a:t>của</a:t>
            </a:r>
            <a:r>
              <a:rPr lang="en-US" sz="4000" dirty="0">
                <a:solidFill>
                  <a:schemeClr val="accent6">
                    <a:lumMod val="50000"/>
                  </a:schemeClr>
                </a:solidFill>
                <a:latin typeface="Calibri" panose="020F0502020204030204" pitchFamily="34" charset="0"/>
                <a:cs typeface="Calibri" panose="020F0502020204030204" pitchFamily="34" charset="0"/>
              </a:rPr>
              <a:t> </a:t>
            </a:r>
            <a:r>
              <a:rPr lang="en-US" sz="4000" dirty="0" err="1">
                <a:solidFill>
                  <a:schemeClr val="accent6">
                    <a:lumMod val="50000"/>
                  </a:schemeClr>
                </a:solidFill>
                <a:latin typeface="Calibri" panose="020F0502020204030204" pitchFamily="34" charset="0"/>
                <a:cs typeface="Calibri" panose="020F0502020204030204" pitchFamily="34" charset="0"/>
              </a:rPr>
              <a:t>từng</a:t>
            </a:r>
            <a:r>
              <a:rPr lang="en-US" sz="4000" dirty="0">
                <a:solidFill>
                  <a:schemeClr val="accent6">
                    <a:lumMod val="50000"/>
                  </a:schemeClr>
                </a:solidFill>
                <a:latin typeface="Calibri" panose="020F0502020204030204" pitchFamily="34" charset="0"/>
                <a:cs typeface="Calibri" panose="020F0502020204030204" pitchFamily="34" charset="0"/>
              </a:rPr>
              <a:t> </a:t>
            </a:r>
            <a:r>
              <a:rPr lang="en-US" sz="4000" dirty="0" err="1">
                <a:solidFill>
                  <a:schemeClr val="accent6">
                    <a:lumMod val="50000"/>
                  </a:schemeClr>
                </a:solidFill>
                <a:latin typeface="Calibri" panose="020F0502020204030204" pitchFamily="34" charset="0"/>
                <a:cs typeface="Calibri" panose="020F0502020204030204" pitchFamily="34" charset="0"/>
              </a:rPr>
              <a:t>đoạn</a:t>
            </a:r>
            <a:r>
              <a:rPr lang="en-US" sz="40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xmlns="" id="{160FC700-010F-29D2-BA0E-EB1D2E24BD60}"/>
              </a:ext>
            </a:extLst>
          </p:cNvPr>
          <p:cNvPicPr>
            <a:picLocks noChangeAspect="1"/>
          </p:cNvPicPr>
          <p:nvPr/>
        </p:nvPicPr>
        <p:blipFill rotWithShape="1">
          <a:blip r:embed="rId3">
            <a:extLst>
              <a:ext uri="{28A0092B-C50C-407E-A947-70E740481C1C}">
                <a14:useLocalDpi xmlns:a14="http://schemas.microsoft.com/office/drawing/2010/main" val="0"/>
              </a:ext>
            </a:extLst>
          </a:blip>
          <a:srcRect t="35985"/>
          <a:stretch/>
        </p:blipFill>
        <p:spPr>
          <a:xfrm flipH="1">
            <a:off x="4836091" y="2506693"/>
            <a:ext cx="4988802" cy="3207724"/>
          </a:xfrm>
          <a:prstGeom prst="rect">
            <a:avLst/>
          </a:prstGeom>
        </p:spPr>
      </p:pic>
      <p:pic>
        <p:nvPicPr>
          <p:cNvPr id="13" name="Picture 12">
            <a:extLst>
              <a:ext uri="{FF2B5EF4-FFF2-40B4-BE49-F238E27FC236}">
                <a16:creationId xmlns:a16="http://schemas.microsoft.com/office/drawing/2014/main" xmlns="" id="{08FA7C4D-D8CD-77C7-BDCE-AE0DAACE20D4}"/>
              </a:ext>
            </a:extLst>
          </p:cNvPr>
          <p:cNvPicPr>
            <a:picLocks noChangeAspect="1"/>
          </p:cNvPicPr>
          <p:nvPr/>
        </p:nvPicPr>
        <p:blipFill rotWithShape="1">
          <a:blip r:embed="rId4">
            <a:extLst>
              <a:ext uri="{28A0092B-C50C-407E-A947-70E740481C1C}">
                <a14:useLocalDpi xmlns:a14="http://schemas.microsoft.com/office/drawing/2010/main" val="0"/>
              </a:ext>
            </a:extLst>
          </a:blip>
          <a:srcRect t="33387"/>
          <a:stretch/>
        </p:blipFill>
        <p:spPr>
          <a:xfrm>
            <a:off x="1786342" y="2487421"/>
            <a:ext cx="4932692" cy="3201358"/>
          </a:xfrm>
          <a:prstGeom prst="rect">
            <a:avLst/>
          </a:prstGeom>
        </p:spPr>
      </p:pic>
    </p:spTree>
    <p:extLst>
      <p:ext uri="{BB962C8B-B14F-4D97-AF65-F5344CB8AC3E}">
        <p14:creationId xmlns:p14="http://schemas.microsoft.com/office/powerpoint/2010/main" val="58846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8AE8D00-183B-E718-3AB3-4EB3BFAEEEF8}"/>
              </a:ext>
            </a:extLst>
          </p:cNvPr>
          <p:cNvPicPr>
            <a:picLocks noChangeAspect="1"/>
          </p:cNvPicPr>
          <p:nvPr/>
        </p:nvPicPr>
        <p:blipFill rotWithShape="1">
          <a:blip r:embed="rId4">
            <a:extLst>
              <a:ext uri="{28A0092B-C50C-407E-A947-70E740481C1C}">
                <a14:useLocalDpi xmlns:a14="http://schemas.microsoft.com/office/drawing/2010/main" val="0"/>
              </a:ext>
            </a:extLst>
          </a:blip>
          <a:srcRect t="57688"/>
          <a:stretch/>
        </p:blipFill>
        <p:spPr>
          <a:xfrm>
            <a:off x="-1308065" y="-196949"/>
            <a:ext cx="5725320" cy="3001171"/>
          </a:xfrm>
          <a:prstGeom prst="rect">
            <a:avLst/>
          </a:prstGeom>
        </p:spPr>
      </p:pic>
      <p:sp>
        <p:nvSpPr>
          <p:cNvPr id="9" name="Flowchart: Delay 8">
            <a:extLst>
              <a:ext uri="{FF2B5EF4-FFF2-40B4-BE49-F238E27FC236}">
                <a16:creationId xmlns:a16="http://schemas.microsoft.com/office/drawing/2014/main" xmlns="" id="{9A6AD6FD-7213-9867-16E4-37AAC398E6D4}"/>
              </a:ext>
            </a:extLst>
          </p:cNvPr>
          <p:cNvSpPr/>
          <p:nvPr/>
        </p:nvSpPr>
        <p:spPr>
          <a:xfrm rot="16200000">
            <a:off x="2670118" y="-1335825"/>
            <a:ext cx="6634050" cy="9506857"/>
          </a:xfrm>
          <a:prstGeom prst="flowChartDelay">
            <a:avLst/>
          </a:prstGeom>
          <a:solidFill>
            <a:schemeClr val="bg1"/>
          </a:solidFill>
          <a:ln>
            <a:noFill/>
          </a:ln>
          <a:effectLst>
            <a:glow rad="101600">
              <a:srgbClr val="A1A1A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D3CAE4B7-DAF0-4D3E-0ED2-2269FD7CDA6A}"/>
              </a:ext>
            </a:extLst>
          </p:cNvPr>
          <p:cNvPicPr>
            <a:picLocks noChangeAspect="1"/>
          </p:cNvPicPr>
          <p:nvPr/>
        </p:nvPicPr>
        <p:blipFill rotWithShape="1">
          <a:blip r:embed="rId4">
            <a:extLst>
              <a:ext uri="{28A0092B-C50C-407E-A947-70E740481C1C}">
                <a14:useLocalDpi xmlns:a14="http://schemas.microsoft.com/office/drawing/2010/main" val="0"/>
              </a:ext>
            </a:extLst>
          </a:blip>
          <a:srcRect t="6819" b="43008"/>
          <a:stretch/>
        </p:blipFill>
        <p:spPr>
          <a:xfrm>
            <a:off x="7939313" y="3787804"/>
            <a:ext cx="5150443" cy="3201357"/>
          </a:xfrm>
          <a:prstGeom prst="rect">
            <a:avLst/>
          </a:prstGeom>
        </p:spPr>
      </p:pic>
      <p:pic>
        <p:nvPicPr>
          <p:cNvPr id="10" name="Picture 9">
            <a:extLst>
              <a:ext uri="{FF2B5EF4-FFF2-40B4-BE49-F238E27FC236}">
                <a16:creationId xmlns:a16="http://schemas.microsoft.com/office/drawing/2014/main" xmlns="" id="{FAF9FFC0-CFCB-B5A2-C849-4F1E229103B0}"/>
              </a:ext>
            </a:extLst>
          </p:cNvPr>
          <p:cNvPicPr>
            <a:picLocks noChangeAspect="1"/>
          </p:cNvPicPr>
          <p:nvPr/>
        </p:nvPicPr>
        <p:blipFill>
          <a:blip r:embed="rId5">
            <a:clrChange>
              <a:clrFrom>
                <a:srgbClr val="F8EDDE"/>
              </a:clrFrom>
              <a:clrTo>
                <a:srgbClr val="F8EDDE">
                  <a:alpha val="0"/>
                </a:srgbClr>
              </a:clrTo>
            </a:clrChange>
            <a:extLst>
              <a:ext uri="{28A0092B-C50C-407E-A947-70E740481C1C}">
                <a14:useLocalDpi xmlns:a14="http://schemas.microsoft.com/office/drawing/2010/main" val="0"/>
              </a:ext>
            </a:extLst>
          </a:blip>
          <a:stretch>
            <a:fillRect/>
          </a:stretch>
        </p:blipFill>
        <p:spPr>
          <a:xfrm>
            <a:off x="1180424" y="1779320"/>
            <a:ext cx="9777861" cy="4712128"/>
          </a:xfrm>
          <a:prstGeom prst="rect">
            <a:avLst/>
          </a:prstGeom>
        </p:spPr>
      </p:pic>
      <p:sp>
        <p:nvSpPr>
          <p:cNvPr id="3" name="TextBox 2">
            <a:extLst>
              <a:ext uri="{FF2B5EF4-FFF2-40B4-BE49-F238E27FC236}">
                <a16:creationId xmlns:a16="http://schemas.microsoft.com/office/drawing/2014/main" xmlns="" id="{5D67438A-CD75-E05A-07BF-63ED03EB714B}"/>
              </a:ext>
            </a:extLst>
          </p:cNvPr>
          <p:cNvSpPr txBox="1"/>
          <p:nvPr/>
        </p:nvSpPr>
        <p:spPr>
          <a:xfrm>
            <a:off x="3320000" y="-210767"/>
            <a:ext cx="7278068" cy="2062103"/>
          </a:xfrm>
          <a:prstGeom prst="rect">
            <a:avLst/>
          </a:prstGeom>
          <a:noFill/>
        </p:spPr>
        <p:txBody>
          <a:bodyPr wrap="square">
            <a:spAutoFit/>
          </a:bodyPr>
          <a:lstStyle/>
          <a:p>
            <a:endParaRPr lang="en-US" sz="4800" dirty="0">
              <a:latin typeface="Calibri" panose="020F0502020204030204" pitchFamily="34" charset="0"/>
              <a:ea typeface="Calibri" panose="020F0502020204030204" pitchFamily="34" charset="0"/>
              <a:cs typeface="Calibri" panose="020F0502020204030204" pitchFamily="34" charset="0"/>
            </a:endParaRPr>
          </a:p>
          <a:p>
            <a:r>
              <a:rPr lang="en-US" sz="4000" dirty="0" err="1">
                <a:solidFill>
                  <a:schemeClr val="accent6">
                    <a:lumMod val="50000"/>
                  </a:schemeClr>
                </a:solidFill>
                <a:latin typeface="Calibri" panose="020F0502020204030204" pitchFamily="34" charset="0"/>
                <a:cs typeface="Calibri" panose="020F0502020204030204" pitchFamily="34" charset="0"/>
              </a:rPr>
              <a:t>b.Xác</a:t>
            </a:r>
            <a:r>
              <a:rPr lang="en-US" sz="4000" dirty="0">
                <a:solidFill>
                  <a:schemeClr val="accent6">
                    <a:lumMod val="50000"/>
                  </a:schemeClr>
                </a:solidFill>
                <a:latin typeface="Calibri" panose="020F0502020204030204" pitchFamily="34" charset="0"/>
                <a:cs typeface="Calibri" panose="020F0502020204030204" pitchFamily="34" charset="0"/>
              </a:rPr>
              <a:t> </a:t>
            </a:r>
            <a:r>
              <a:rPr lang="en-US" sz="4000" dirty="0" err="1">
                <a:solidFill>
                  <a:schemeClr val="accent6">
                    <a:lumMod val="50000"/>
                  </a:schemeClr>
                </a:solidFill>
                <a:latin typeface="Calibri" panose="020F0502020204030204" pitchFamily="34" charset="0"/>
                <a:cs typeface="Calibri" panose="020F0502020204030204" pitchFamily="34" charset="0"/>
              </a:rPr>
              <a:t>định</a:t>
            </a:r>
            <a:r>
              <a:rPr lang="en-US" sz="4000" dirty="0">
                <a:solidFill>
                  <a:schemeClr val="accent6">
                    <a:lumMod val="50000"/>
                  </a:schemeClr>
                </a:solidFill>
                <a:latin typeface="Calibri" panose="020F0502020204030204" pitchFamily="34" charset="0"/>
                <a:cs typeface="Calibri" panose="020F0502020204030204" pitchFamily="34" charset="0"/>
              </a:rPr>
              <a:t> </a:t>
            </a:r>
            <a:r>
              <a:rPr lang="en-US" sz="4000" dirty="0" err="1">
                <a:solidFill>
                  <a:schemeClr val="accent6">
                    <a:lumMod val="50000"/>
                  </a:schemeClr>
                </a:solidFill>
                <a:latin typeface="Calibri" panose="020F0502020204030204" pitchFamily="34" charset="0"/>
                <a:cs typeface="Calibri" panose="020F0502020204030204" pitchFamily="34" charset="0"/>
              </a:rPr>
              <a:t>các</a:t>
            </a:r>
            <a:r>
              <a:rPr lang="en-US" sz="4000" dirty="0">
                <a:solidFill>
                  <a:schemeClr val="accent6">
                    <a:lumMod val="50000"/>
                  </a:schemeClr>
                </a:solidFill>
                <a:latin typeface="Calibri" panose="020F0502020204030204" pitchFamily="34" charset="0"/>
                <a:cs typeface="Calibri" panose="020F0502020204030204" pitchFamily="34" charset="0"/>
              </a:rPr>
              <a:t> </a:t>
            </a:r>
            <a:r>
              <a:rPr lang="en-US" sz="4000" dirty="0" err="1">
                <a:solidFill>
                  <a:schemeClr val="accent6">
                    <a:lumMod val="50000"/>
                  </a:schemeClr>
                </a:solidFill>
                <a:latin typeface="Calibri" panose="020F0502020204030204" pitchFamily="34" charset="0"/>
                <a:cs typeface="Calibri" panose="020F0502020204030204" pitchFamily="34" charset="0"/>
              </a:rPr>
              <a:t>đoạn</a:t>
            </a:r>
            <a:r>
              <a:rPr lang="en-US" sz="4000" dirty="0">
                <a:solidFill>
                  <a:schemeClr val="accent6">
                    <a:lumMod val="50000"/>
                  </a:schemeClr>
                </a:solidFill>
                <a:latin typeface="Calibri" panose="020F0502020204030204" pitchFamily="34" charset="0"/>
                <a:cs typeface="Calibri" panose="020F0502020204030204" pitchFamily="34" charset="0"/>
              </a:rPr>
              <a:t> </a:t>
            </a:r>
            <a:r>
              <a:rPr lang="en-US" sz="4000" dirty="0" err="1">
                <a:solidFill>
                  <a:schemeClr val="accent6">
                    <a:lumMod val="50000"/>
                  </a:schemeClr>
                </a:solidFill>
                <a:latin typeface="Calibri" panose="020F0502020204030204" pitchFamily="34" charset="0"/>
                <a:cs typeface="Calibri" panose="020F0502020204030204" pitchFamily="34" charset="0"/>
              </a:rPr>
              <a:t>văn</a:t>
            </a:r>
            <a:r>
              <a:rPr lang="en-US" sz="4000" dirty="0">
                <a:solidFill>
                  <a:schemeClr val="accent6">
                    <a:lumMod val="50000"/>
                  </a:schemeClr>
                </a:solidFill>
                <a:latin typeface="Calibri" panose="020F0502020204030204" pitchFamily="34" charset="0"/>
                <a:cs typeface="Calibri" panose="020F0502020204030204" pitchFamily="34" charset="0"/>
              </a:rPr>
              <a:t> </a:t>
            </a:r>
          </a:p>
          <a:p>
            <a:r>
              <a:rPr lang="en-US" sz="4000" dirty="0" err="1">
                <a:solidFill>
                  <a:schemeClr val="accent6">
                    <a:lumMod val="50000"/>
                  </a:schemeClr>
                </a:solidFill>
                <a:latin typeface="Calibri" panose="020F0502020204030204" pitchFamily="34" charset="0"/>
                <a:cs typeface="Calibri" panose="020F0502020204030204" pitchFamily="34" charset="0"/>
              </a:rPr>
              <a:t>và</a:t>
            </a:r>
            <a:r>
              <a:rPr lang="en-US" sz="4000" dirty="0">
                <a:solidFill>
                  <a:schemeClr val="accent6">
                    <a:lumMod val="50000"/>
                  </a:schemeClr>
                </a:solidFill>
                <a:latin typeface="Calibri" panose="020F0502020204030204" pitchFamily="34" charset="0"/>
                <a:cs typeface="Calibri" panose="020F0502020204030204" pitchFamily="34" charset="0"/>
              </a:rPr>
              <a:t> </a:t>
            </a:r>
            <a:r>
              <a:rPr lang="en-US" sz="4000" dirty="0" err="1">
                <a:solidFill>
                  <a:schemeClr val="accent6">
                    <a:lumMod val="50000"/>
                  </a:schemeClr>
                </a:solidFill>
                <a:latin typeface="Calibri" panose="020F0502020204030204" pitchFamily="34" charset="0"/>
                <a:cs typeface="Calibri" panose="020F0502020204030204" pitchFamily="34" charset="0"/>
              </a:rPr>
              <a:t>nội</a:t>
            </a:r>
            <a:r>
              <a:rPr lang="en-US" sz="4000" dirty="0">
                <a:solidFill>
                  <a:schemeClr val="accent6">
                    <a:lumMod val="50000"/>
                  </a:schemeClr>
                </a:solidFill>
                <a:latin typeface="Calibri" panose="020F0502020204030204" pitchFamily="34" charset="0"/>
                <a:cs typeface="Calibri" panose="020F0502020204030204" pitchFamily="34" charset="0"/>
              </a:rPr>
              <a:t> dung </a:t>
            </a:r>
            <a:r>
              <a:rPr lang="en-US" sz="4000" dirty="0" err="1">
                <a:solidFill>
                  <a:schemeClr val="accent6">
                    <a:lumMod val="50000"/>
                  </a:schemeClr>
                </a:solidFill>
                <a:latin typeface="Calibri" panose="020F0502020204030204" pitchFamily="34" charset="0"/>
                <a:cs typeface="Calibri" panose="020F0502020204030204" pitchFamily="34" charset="0"/>
              </a:rPr>
              <a:t>của</a:t>
            </a:r>
            <a:r>
              <a:rPr lang="en-US" sz="4000" dirty="0">
                <a:solidFill>
                  <a:schemeClr val="accent6">
                    <a:lumMod val="50000"/>
                  </a:schemeClr>
                </a:solidFill>
                <a:latin typeface="Calibri" panose="020F0502020204030204" pitchFamily="34" charset="0"/>
                <a:cs typeface="Calibri" panose="020F0502020204030204" pitchFamily="34" charset="0"/>
              </a:rPr>
              <a:t> </a:t>
            </a:r>
            <a:r>
              <a:rPr lang="en-US" sz="4000" dirty="0" err="1">
                <a:solidFill>
                  <a:schemeClr val="accent6">
                    <a:lumMod val="50000"/>
                  </a:schemeClr>
                </a:solidFill>
                <a:latin typeface="Calibri" panose="020F0502020204030204" pitchFamily="34" charset="0"/>
                <a:cs typeface="Calibri" panose="020F0502020204030204" pitchFamily="34" charset="0"/>
              </a:rPr>
              <a:t>từng</a:t>
            </a:r>
            <a:r>
              <a:rPr lang="en-US" sz="4000" dirty="0">
                <a:solidFill>
                  <a:schemeClr val="accent6">
                    <a:lumMod val="50000"/>
                  </a:schemeClr>
                </a:solidFill>
                <a:latin typeface="Calibri" panose="020F0502020204030204" pitchFamily="34" charset="0"/>
                <a:cs typeface="Calibri" panose="020F0502020204030204" pitchFamily="34" charset="0"/>
              </a:rPr>
              <a:t> </a:t>
            </a:r>
            <a:r>
              <a:rPr lang="en-US" sz="4000" dirty="0" err="1">
                <a:solidFill>
                  <a:schemeClr val="accent6">
                    <a:lumMod val="50000"/>
                  </a:schemeClr>
                </a:solidFill>
                <a:latin typeface="Calibri" panose="020F0502020204030204" pitchFamily="34" charset="0"/>
                <a:cs typeface="Calibri" panose="020F0502020204030204" pitchFamily="34" charset="0"/>
              </a:rPr>
              <a:t>đoạn</a:t>
            </a:r>
            <a:r>
              <a:rPr lang="en-US" sz="4000"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a:t>
            </a:r>
          </a:p>
        </p:txBody>
      </p:sp>
      <p:sp>
        <p:nvSpPr>
          <p:cNvPr id="2" name="TextBox 1">
            <a:extLst>
              <a:ext uri="{FF2B5EF4-FFF2-40B4-BE49-F238E27FC236}">
                <a16:creationId xmlns:a16="http://schemas.microsoft.com/office/drawing/2014/main" xmlns="" id="{DDAC5677-DE0C-0934-8888-3E3EDCE5F8A5}"/>
              </a:ext>
            </a:extLst>
          </p:cNvPr>
          <p:cNvSpPr txBox="1"/>
          <p:nvPr/>
        </p:nvSpPr>
        <p:spPr>
          <a:xfrm>
            <a:off x="4159462" y="1802048"/>
            <a:ext cx="3873076" cy="646331"/>
          </a:xfrm>
          <a:prstGeom prst="rect">
            <a:avLst/>
          </a:prstGeom>
          <a:noFill/>
        </p:spPr>
        <p:txBody>
          <a:bodyPr wrap="square" rtlCol="0">
            <a:spAutoFit/>
          </a:bodyPr>
          <a:lstStyle/>
          <a:p>
            <a:pPr algn="ctr"/>
            <a:r>
              <a:rPr lang="vi-VN" sz="3600" b="1" dirty="0">
                <a:solidFill>
                  <a:srgbClr val="FF0000"/>
                </a:solidFill>
                <a:latin typeface="Calibri" panose="020F0502020204030204" pitchFamily="34" charset="0"/>
                <a:cs typeface="Calibri" panose="020F0502020204030204" pitchFamily="34" charset="0"/>
              </a:rPr>
              <a:t>ĐÁP ÁN</a:t>
            </a:r>
            <a:endParaRPr lang="en-US" sz="3600" b="1" dirty="0">
              <a:solidFill>
                <a:srgbClr val="FF000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68B8DBE4-95EF-52FA-0661-D6F65FB779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05241" y="2176555"/>
            <a:ext cx="2727700" cy="3934182"/>
          </a:xfrm>
          <a:prstGeom prst="rect">
            <a:avLst/>
          </a:prstGeom>
        </p:spPr>
      </p:pic>
      <p:pic>
        <p:nvPicPr>
          <p:cNvPr id="14" name="âm thanh trả lời đúng">
            <a:hlinkClick r:id="" action="ppaction://media"/>
            <a:extLst>
              <a:ext uri="{FF2B5EF4-FFF2-40B4-BE49-F238E27FC236}">
                <a16:creationId xmlns:a16="http://schemas.microsoft.com/office/drawing/2014/main" xmlns="" id="{657013C8-6D0C-7275-2F0A-6274C6E8F9C6}"/>
              </a:ext>
            </a:extLst>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7"/>
          <a:stretch>
            <a:fillRect/>
          </a:stretch>
        </p:blipFill>
        <p:spPr>
          <a:xfrm>
            <a:off x="-628858" y="5152351"/>
            <a:ext cx="609600" cy="609600"/>
          </a:xfrm>
          <a:prstGeom prst="rect">
            <a:avLst/>
          </a:prstGeom>
        </p:spPr>
      </p:pic>
    </p:spTree>
    <p:extLst>
      <p:ext uri="{BB962C8B-B14F-4D97-AF65-F5344CB8AC3E}">
        <p14:creationId xmlns:p14="http://schemas.microsoft.com/office/powerpoint/2010/main" val="16735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1" presetClass="mediacall" presetSubtype="0" fill="hold" nodeType="withEffect">
                                  <p:stCondLst>
                                    <p:cond delay="0"/>
                                  </p:stCondLst>
                                  <p:childTnLst>
                                    <p:cmd type="call" cmd="playFrom(0.0)">
                                      <p:cBhvr>
                                        <p:cTn id="16" dur="3672"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14"/>
                </p:tgtEl>
              </p:cMediaNode>
            </p:audio>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8AE8D00-183B-E718-3AB3-4EB3BFAEEEF8}"/>
              </a:ext>
            </a:extLst>
          </p:cNvPr>
          <p:cNvPicPr>
            <a:picLocks noChangeAspect="1"/>
          </p:cNvPicPr>
          <p:nvPr/>
        </p:nvPicPr>
        <p:blipFill rotWithShape="1">
          <a:blip r:embed="rId2">
            <a:extLst>
              <a:ext uri="{28A0092B-C50C-407E-A947-70E740481C1C}">
                <a14:useLocalDpi xmlns:a14="http://schemas.microsoft.com/office/drawing/2010/main" val="0"/>
              </a:ext>
            </a:extLst>
          </a:blip>
          <a:srcRect t="57688"/>
          <a:stretch/>
        </p:blipFill>
        <p:spPr>
          <a:xfrm>
            <a:off x="-1308065" y="-196949"/>
            <a:ext cx="5725320" cy="3001171"/>
          </a:xfrm>
          <a:prstGeom prst="rect">
            <a:avLst/>
          </a:prstGeom>
        </p:spPr>
      </p:pic>
      <p:sp>
        <p:nvSpPr>
          <p:cNvPr id="9" name="Flowchart: Delay 8">
            <a:extLst>
              <a:ext uri="{FF2B5EF4-FFF2-40B4-BE49-F238E27FC236}">
                <a16:creationId xmlns:a16="http://schemas.microsoft.com/office/drawing/2014/main" xmlns="" id="{9A6AD6FD-7213-9867-16E4-37AAC398E6D4}"/>
              </a:ext>
            </a:extLst>
          </p:cNvPr>
          <p:cNvSpPr/>
          <p:nvPr/>
        </p:nvSpPr>
        <p:spPr>
          <a:xfrm rot="16200000">
            <a:off x="2670118" y="-1335825"/>
            <a:ext cx="6634050" cy="9506857"/>
          </a:xfrm>
          <a:prstGeom prst="flowChartDelay">
            <a:avLst/>
          </a:prstGeom>
          <a:solidFill>
            <a:schemeClr val="bg1"/>
          </a:solidFill>
          <a:ln>
            <a:noFill/>
          </a:ln>
          <a:effectLst>
            <a:glow rad="101600">
              <a:srgbClr val="A1A1A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D3CAE4B7-DAF0-4D3E-0ED2-2269FD7CDA6A}"/>
              </a:ext>
            </a:extLst>
          </p:cNvPr>
          <p:cNvPicPr>
            <a:picLocks noChangeAspect="1"/>
          </p:cNvPicPr>
          <p:nvPr/>
        </p:nvPicPr>
        <p:blipFill rotWithShape="1">
          <a:blip r:embed="rId2">
            <a:extLst>
              <a:ext uri="{28A0092B-C50C-407E-A947-70E740481C1C}">
                <a14:useLocalDpi xmlns:a14="http://schemas.microsoft.com/office/drawing/2010/main" val="0"/>
              </a:ext>
            </a:extLst>
          </a:blip>
          <a:srcRect t="6819" b="43008"/>
          <a:stretch/>
        </p:blipFill>
        <p:spPr>
          <a:xfrm>
            <a:off x="7939313" y="3787804"/>
            <a:ext cx="5150443" cy="3201357"/>
          </a:xfrm>
          <a:prstGeom prst="rect">
            <a:avLst/>
          </a:prstGeom>
        </p:spPr>
      </p:pic>
      <p:sp>
        <p:nvSpPr>
          <p:cNvPr id="3" name="TextBox 2">
            <a:extLst>
              <a:ext uri="{FF2B5EF4-FFF2-40B4-BE49-F238E27FC236}">
                <a16:creationId xmlns:a16="http://schemas.microsoft.com/office/drawing/2014/main" xmlns="" id="{5D67438A-CD75-E05A-07BF-63ED03EB714B}"/>
              </a:ext>
            </a:extLst>
          </p:cNvPr>
          <p:cNvSpPr txBox="1"/>
          <p:nvPr/>
        </p:nvSpPr>
        <p:spPr>
          <a:xfrm>
            <a:off x="2456966" y="123371"/>
            <a:ext cx="7278068" cy="2677656"/>
          </a:xfrm>
          <a:prstGeom prst="rect">
            <a:avLst/>
          </a:prstGeom>
          <a:noFill/>
        </p:spPr>
        <p:txBody>
          <a:bodyPr wrap="square">
            <a:spAutoFit/>
          </a:bodyPr>
          <a:lstStyle/>
          <a:p>
            <a:endParaRPr lang="en-US" sz="4800" dirty="0">
              <a:ea typeface="Calibri" panose="020F0502020204030204" pitchFamily="34" charset="0"/>
              <a:cs typeface="Calibri" panose="020F0502020204030204" pitchFamily="34" charset="0"/>
            </a:endParaRPr>
          </a:p>
          <a:p>
            <a:r>
              <a:rPr lang="en-US" sz="4000" dirty="0" err="1">
                <a:solidFill>
                  <a:schemeClr val="accent6">
                    <a:lumMod val="50000"/>
                  </a:schemeClr>
                </a:solidFill>
              </a:rPr>
              <a:t>c.Tác</a:t>
            </a:r>
            <a:r>
              <a:rPr lang="en-US" sz="4000" dirty="0">
                <a:solidFill>
                  <a:schemeClr val="accent6">
                    <a:lumMod val="50000"/>
                  </a:schemeClr>
                </a:solidFill>
              </a:rPr>
              <a:t> </a:t>
            </a:r>
            <a:r>
              <a:rPr lang="en-US" sz="4000" dirty="0" err="1">
                <a:solidFill>
                  <a:schemeClr val="accent6">
                    <a:lumMod val="50000"/>
                  </a:schemeClr>
                </a:solidFill>
              </a:rPr>
              <a:t>giả</a:t>
            </a:r>
            <a:r>
              <a:rPr lang="en-US" sz="4000" dirty="0">
                <a:solidFill>
                  <a:schemeClr val="accent6">
                    <a:lumMod val="50000"/>
                  </a:schemeClr>
                </a:solidFill>
              </a:rPr>
              <a:t> </a:t>
            </a:r>
            <a:r>
              <a:rPr lang="en-US" sz="4000" dirty="0" err="1">
                <a:solidFill>
                  <a:schemeClr val="accent6">
                    <a:lumMod val="50000"/>
                  </a:schemeClr>
                </a:solidFill>
              </a:rPr>
              <a:t>chọn</a:t>
            </a:r>
            <a:r>
              <a:rPr lang="en-US" sz="4000" dirty="0">
                <a:solidFill>
                  <a:schemeClr val="accent6">
                    <a:lumMod val="50000"/>
                  </a:schemeClr>
                </a:solidFill>
              </a:rPr>
              <a:t> </a:t>
            </a:r>
            <a:r>
              <a:rPr lang="en-US" sz="4000" dirty="0" err="1">
                <a:solidFill>
                  <a:schemeClr val="accent6">
                    <a:lumMod val="50000"/>
                  </a:schemeClr>
                </a:solidFill>
              </a:rPr>
              <a:t>tả</a:t>
            </a:r>
            <a:r>
              <a:rPr lang="en-US" sz="4000" dirty="0">
                <a:solidFill>
                  <a:schemeClr val="accent6">
                    <a:lumMod val="50000"/>
                  </a:schemeClr>
                </a:solidFill>
              </a:rPr>
              <a:t> </a:t>
            </a:r>
            <a:r>
              <a:rPr lang="en-US" sz="4000" dirty="0" err="1">
                <a:solidFill>
                  <a:schemeClr val="accent6">
                    <a:lumMod val="50000"/>
                  </a:schemeClr>
                </a:solidFill>
              </a:rPr>
              <a:t>những</a:t>
            </a:r>
            <a:r>
              <a:rPr lang="en-US" sz="4000" dirty="0">
                <a:solidFill>
                  <a:schemeClr val="accent6">
                    <a:lumMod val="50000"/>
                  </a:schemeClr>
                </a:solidFill>
              </a:rPr>
              <a:t> </a:t>
            </a:r>
            <a:r>
              <a:rPr lang="en-US" sz="4000" dirty="0" err="1">
                <a:solidFill>
                  <a:schemeClr val="accent6">
                    <a:lumMod val="50000"/>
                  </a:schemeClr>
                </a:solidFill>
              </a:rPr>
              <a:t>đặc</a:t>
            </a:r>
            <a:r>
              <a:rPr lang="en-US" sz="4000" dirty="0">
                <a:solidFill>
                  <a:schemeClr val="accent6">
                    <a:lumMod val="50000"/>
                  </a:schemeClr>
                </a:solidFill>
              </a:rPr>
              <a:t> </a:t>
            </a:r>
            <a:r>
              <a:rPr lang="en-US" sz="4000" dirty="0" err="1">
                <a:solidFill>
                  <a:schemeClr val="accent6">
                    <a:lumMod val="50000"/>
                  </a:schemeClr>
                </a:solidFill>
              </a:rPr>
              <a:t>điểm</a:t>
            </a:r>
            <a:r>
              <a:rPr lang="en-US" sz="4000" dirty="0">
                <a:solidFill>
                  <a:schemeClr val="accent6">
                    <a:lumMod val="50000"/>
                  </a:schemeClr>
                </a:solidFill>
              </a:rPr>
              <a:t> </a:t>
            </a:r>
            <a:r>
              <a:rPr lang="en-US" sz="4000" dirty="0" err="1">
                <a:solidFill>
                  <a:schemeClr val="accent6">
                    <a:lumMod val="50000"/>
                  </a:schemeClr>
                </a:solidFill>
              </a:rPr>
              <a:t>và</a:t>
            </a:r>
            <a:r>
              <a:rPr lang="en-US" sz="4000" dirty="0">
                <a:solidFill>
                  <a:schemeClr val="accent6">
                    <a:lumMod val="50000"/>
                  </a:schemeClr>
                </a:solidFill>
              </a:rPr>
              <a:t> </a:t>
            </a:r>
            <a:r>
              <a:rPr lang="en-US" sz="4000" dirty="0" err="1">
                <a:solidFill>
                  <a:schemeClr val="accent6">
                    <a:lumMod val="50000"/>
                  </a:schemeClr>
                </a:solidFill>
              </a:rPr>
              <a:t>hoạt</a:t>
            </a:r>
            <a:r>
              <a:rPr lang="en-US" sz="4000" dirty="0">
                <a:solidFill>
                  <a:schemeClr val="accent6">
                    <a:lumMod val="50000"/>
                  </a:schemeClr>
                </a:solidFill>
              </a:rPr>
              <a:t> </a:t>
            </a:r>
            <a:r>
              <a:rPr lang="en-US" sz="4000" dirty="0" err="1">
                <a:solidFill>
                  <a:schemeClr val="accent6">
                    <a:lumMod val="50000"/>
                  </a:schemeClr>
                </a:solidFill>
              </a:rPr>
              <a:t>động</a:t>
            </a:r>
            <a:r>
              <a:rPr lang="en-US" sz="4000" dirty="0">
                <a:solidFill>
                  <a:schemeClr val="accent6">
                    <a:lumMod val="50000"/>
                  </a:schemeClr>
                </a:solidFill>
              </a:rPr>
              <a:t> </a:t>
            </a:r>
            <a:r>
              <a:rPr lang="en-US" sz="4000" dirty="0" err="1">
                <a:solidFill>
                  <a:schemeClr val="accent6">
                    <a:lumMod val="50000"/>
                  </a:schemeClr>
                </a:solidFill>
              </a:rPr>
              <a:t>nào</a:t>
            </a:r>
            <a:r>
              <a:rPr lang="en-US" sz="4000" dirty="0">
                <a:solidFill>
                  <a:schemeClr val="accent6">
                    <a:lumMod val="50000"/>
                  </a:schemeClr>
                </a:solidFill>
              </a:rPr>
              <a:t> </a:t>
            </a:r>
            <a:r>
              <a:rPr lang="en-US" sz="4000" dirty="0" err="1">
                <a:solidFill>
                  <a:schemeClr val="accent6">
                    <a:lumMod val="50000"/>
                  </a:schemeClr>
                </a:solidFill>
              </a:rPr>
              <a:t>của</a:t>
            </a:r>
            <a:r>
              <a:rPr lang="en-US" sz="4000" dirty="0">
                <a:solidFill>
                  <a:schemeClr val="accent6">
                    <a:lumMod val="50000"/>
                  </a:schemeClr>
                </a:solidFill>
              </a:rPr>
              <a:t> con </a:t>
            </a:r>
            <a:r>
              <a:rPr lang="en-US" sz="4000" dirty="0" err="1">
                <a:solidFill>
                  <a:schemeClr val="accent6">
                    <a:lumMod val="50000"/>
                  </a:schemeClr>
                </a:solidFill>
              </a:rPr>
              <a:t>vật</a:t>
            </a:r>
            <a:r>
              <a:rPr lang="en-US" sz="4000" dirty="0">
                <a:solidFill>
                  <a:schemeClr val="accent6">
                    <a:lumMod val="50000"/>
                  </a:schemeClr>
                </a:solidFill>
              </a:rPr>
              <a:t> </a:t>
            </a:r>
            <a:r>
              <a:rPr lang="en-US" sz="4000" dirty="0" err="1">
                <a:solidFill>
                  <a:schemeClr val="accent6">
                    <a:lumMod val="50000"/>
                  </a:schemeClr>
                </a:solidFill>
              </a:rPr>
              <a:t>ấy</a:t>
            </a:r>
            <a:r>
              <a:rPr lang="en-US" sz="4000" dirty="0">
                <a:solidFill>
                  <a:schemeClr val="accent6">
                    <a:lumMod val="50000"/>
                  </a:schemeClr>
                </a:solidFill>
              </a:rPr>
              <a:t>? </a:t>
            </a:r>
            <a:r>
              <a:rPr lang="en-US" sz="4000" dirty="0" err="1">
                <a:solidFill>
                  <a:schemeClr val="accent6">
                    <a:lumMod val="50000"/>
                  </a:schemeClr>
                </a:solidFill>
              </a:rPr>
              <a:t>Vì</a:t>
            </a:r>
            <a:r>
              <a:rPr lang="en-US" sz="4000" dirty="0">
                <a:solidFill>
                  <a:schemeClr val="accent6">
                    <a:lumMod val="50000"/>
                  </a:schemeClr>
                </a:solidFill>
              </a:rPr>
              <a:t> </a:t>
            </a:r>
            <a:r>
              <a:rPr lang="en-US" sz="4000" dirty="0" err="1">
                <a:solidFill>
                  <a:schemeClr val="accent6">
                    <a:lumMod val="50000"/>
                  </a:schemeClr>
                </a:solidFill>
              </a:rPr>
              <a:t>sao</a:t>
            </a:r>
            <a:r>
              <a:rPr lang="en-US" sz="4000" dirty="0">
                <a:solidFill>
                  <a:schemeClr val="accent6">
                    <a:lumMod val="50000"/>
                  </a:schemeClr>
                </a:solidFill>
              </a:rPr>
              <a:t>?</a:t>
            </a:r>
            <a:endParaRPr lang="en-US" sz="4000" dirty="0">
              <a:solidFill>
                <a:schemeClr val="accent6">
                  <a:lumMod val="50000"/>
                </a:schemeClr>
              </a:solidFill>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0E7B98D3-FDF5-01E4-7E69-48DE383C8B56}"/>
              </a:ext>
            </a:extLst>
          </p:cNvPr>
          <p:cNvPicPr>
            <a:picLocks noChangeAspect="1"/>
          </p:cNvPicPr>
          <p:nvPr/>
        </p:nvPicPr>
        <p:blipFill rotWithShape="1">
          <a:blip r:embed="rId3">
            <a:extLst>
              <a:ext uri="{28A0092B-C50C-407E-A947-70E740481C1C}">
                <a14:useLocalDpi xmlns:a14="http://schemas.microsoft.com/office/drawing/2010/main" val="0"/>
              </a:ext>
            </a:extLst>
          </a:blip>
          <a:srcRect t="35985"/>
          <a:stretch/>
        </p:blipFill>
        <p:spPr>
          <a:xfrm flipH="1">
            <a:off x="4836091" y="2506693"/>
            <a:ext cx="4988802" cy="3207724"/>
          </a:xfrm>
          <a:prstGeom prst="rect">
            <a:avLst/>
          </a:prstGeom>
        </p:spPr>
      </p:pic>
      <p:pic>
        <p:nvPicPr>
          <p:cNvPr id="10" name="Picture 9">
            <a:extLst>
              <a:ext uri="{FF2B5EF4-FFF2-40B4-BE49-F238E27FC236}">
                <a16:creationId xmlns:a16="http://schemas.microsoft.com/office/drawing/2014/main" xmlns="" id="{59732491-20AE-E181-101B-E51148AF0678}"/>
              </a:ext>
            </a:extLst>
          </p:cNvPr>
          <p:cNvPicPr>
            <a:picLocks noChangeAspect="1"/>
          </p:cNvPicPr>
          <p:nvPr/>
        </p:nvPicPr>
        <p:blipFill rotWithShape="1">
          <a:blip r:embed="rId4">
            <a:extLst>
              <a:ext uri="{28A0092B-C50C-407E-A947-70E740481C1C}">
                <a14:useLocalDpi xmlns:a14="http://schemas.microsoft.com/office/drawing/2010/main" val="0"/>
              </a:ext>
            </a:extLst>
          </a:blip>
          <a:srcRect t="33387"/>
          <a:stretch/>
        </p:blipFill>
        <p:spPr>
          <a:xfrm>
            <a:off x="1786342" y="2487421"/>
            <a:ext cx="4932692" cy="3201358"/>
          </a:xfrm>
          <a:prstGeom prst="rect">
            <a:avLst/>
          </a:prstGeom>
        </p:spPr>
      </p:pic>
    </p:spTree>
    <p:extLst>
      <p:ext uri="{BB962C8B-B14F-4D97-AF65-F5344CB8AC3E}">
        <p14:creationId xmlns:p14="http://schemas.microsoft.com/office/powerpoint/2010/main" val="299577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8AE8D00-183B-E718-3AB3-4EB3BFAEEEF8}"/>
              </a:ext>
            </a:extLst>
          </p:cNvPr>
          <p:cNvPicPr>
            <a:picLocks noChangeAspect="1"/>
          </p:cNvPicPr>
          <p:nvPr/>
        </p:nvPicPr>
        <p:blipFill rotWithShape="1">
          <a:blip r:embed="rId4">
            <a:extLst>
              <a:ext uri="{28A0092B-C50C-407E-A947-70E740481C1C}">
                <a14:useLocalDpi xmlns:a14="http://schemas.microsoft.com/office/drawing/2010/main" val="0"/>
              </a:ext>
            </a:extLst>
          </a:blip>
          <a:srcRect t="57688"/>
          <a:stretch/>
        </p:blipFill>
        <p:spPr>
          <a:xfrm>
            <a:off x="-1308065" y="-196949"/>
            <a:ext cx="5725320" cy="3001171"/>
          </a:xfrm>
          <a:prstGeom prst="rect">
            <a:avLst/>
          </a:prstGeom>
        </p:spPr>
      </p:pic>
      <p:sp>
        <p:nvSpPr>
          <p:cNvPr id="9" name="Flowchart: Delay 8">
            <a:extLst>
              <a:ext uri="{FF2B5EF4-FFF2-40B4-BE49-F238E27FC236}">
                <a16:creationId xmlns:a16="http://schemas.microsoft.com/office/drawing/2014/main" xmlns="" id="{9A6AD6FD-7213-9867-16E4-37AAC398E6D4}"/>
              </a:ext>
            </a:extLst>
          </p:cNvPr>
          <p:cNvSpPr/>
          <p:nvPr/>
        </p:nvSpPr>
        <p:spPr>
          <a:xfrm rot="16200000">
            <a:off x="2670118" y="-1335825"/>
            <a:ext cx="6634050" cy="9506857"/>
          </a:xfrm>
          <a:prstGeom prst="flowChartDelay">
            <a:avLst/>
          </a:prstGeom>
          <a:solidFill>
            <a:schemeClr val="bg1"/>
          </a:solidFill>
          <a:ln>
            <a:noFill/>
          </a:ln>
          <a:effectLst>
            <a:glow rad="101600">
              <a:srgbClr val="A1A1A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D3CAE4B7-DAF0-4D3E-0ED2-2269FD7CDA6A}"/>
              </a:ext>
            </a:extLst>
          </p:cNvPr>
          <p:cNvPicPr>
            <a:picLocks noChangeAspect="1"/>
          </p:cNvPicPr>
          <p:nvPr/>
        </p:nvPicPr>
        <p:blipFill rotWithShape="1">
          <a:blip r:embed="rId4">
            <a:extLst>
              <a:ext uri="{28A0092B-C50C-407E-A947-70E740481C1C}">
                <a14:useLocalDpi xmlns:a14="http://schemas.microsoft.com/office/drawing/2010/main" val="0"/>
              </a:ext>
            </a:extLst>
          </a:blip>
          <a:srcRect t="6819" b="43008"/>
          <a:stretch/>
        </p:blipFill>
        <p:spPr>
          <a:xfrm>
            <a:off x="7939313" y="3787804"/>
            <a:ext cx="5150443" cy="3201357"/>
          </a:xfrm>
          <a:prstGeom prst="rect">
            <a:avLst/>
          </a:prstGeom>
        </p:spPr>
      </p:pic>
      <p:sp>
        <p:nvSpPr>
          <p:cNvPr id="3" name="TextBox 2">
            <a:extLst>
              <a:ext uri="{FF2B5EF4-FFF2-40B4-BE49-F238E27FC236}">
                <a16:creationId xmlns:a16="http://schemas.microsoft.com/office/drawing/2014/main" xmlns="" id="{5D67438A-CD75-E05A-07BF-63ED03EB714B}"/>
              </a:ext>
            </a:extLst>
          </p:cNvPr>
          <p:cNvSpPr txBox="1"/>
          <p:nvPr/>
        </p:nvSpPr>
        <p:spPr>
          <a:xfrm>
            <a:off x="2456966" y="123371"/>
            <a:ext cx="7278068" cy="2677656"/>
          </a:xfrm>
          <a:prstGeom prst="rect">
            <a:avLst/>
          </a:prstGeom>
          <a:noFill/>
        </p:spPr>
        <p:txBody>
          <a:bodyPr wrap="square">
            <a:spAutoFit/>
          </a:bodyPr>
          <a:lstStyle/>
          <a:p>
            <a:endParaRPr lang="en-US" sz="4800" dirty="0">
              <a:ea typeface="Calibri" panose="020F0502020204030204" pitchFamily="34" charset="0"/>
              <a:cs typeface="Calibri" panose="020F0502020204030204" pitchFamily="34" charset="0"/>
            </a:endParaRPr>
          </a:p>
          <a:p>
            <a:r>
              <a:rPr lang="en-US" sz="4000" dirty="0" err="1">
                <a:solidFill>
                  <a:schemeClr val="accent6">
                    <a:lumMod val="50000"/>
                  </a:schemeClr>
                </a:solidFill>
              </a:rPr>
              <a:t>c.Tác</a:t>
            </a:r>
            <a:r>
              <a:rPr lang="en-US" sz="4000" dirty="0">
                <a:solidFill>
                  <a:schemeClr val="accent6">
                    <a:lumMod val="50000"/>
                  </a:schemeClr>
                </a:solidFill>
              </a:rPr>
              <a:t> </a:t>
            </a:r>
            <a:r>
              <a:rPr lang="en-US" sz="4000" dirty="0" err="1">
                <a:solidFill>
                  <a:schemeClr val="accent6">
                    <a:lumMod val="50000"/>
                  </a:schemeClr>
                </a:solidFill>
              </a:rPr>
              <a:t>giả</a:t>
            </a:r>
            <a:r>
              <a:rPr lang="en-US" sz="4000" dirty="0">
                <a:solidFill>
                  <a:schemeClr val="accent6">
                    <a:lumMod val="50000"/>
                  </a:schemeClr>
                </a:solidFill>
              </a:rPr>
              <a:t> </a:t>
            </a:r>
            <a:r>
              <a:rPr lang="en-US" sz="4000" dirty="0" err="1">
                <a:solidFill>
                  <a:schemeClr val="accent6">
                    <a:lumMod val="50000"/>
                  </a:schemeClr>
                </a:solidFill>
              </a:rPr>
              <a:t>chọn</a:t>
            </a:r>
            <a:r>
              <a:rPr lang="en-US" sz="4000" dirty="0">
                <a:solidFill>
                  <a:schemeClr val="accent6">
                    <a:lumMod val="50000"/>
                  </a:schemeClr>
                </a:solidFill>
              </a:rPr>
              <a:t> </a:t>
            </a:r>
            <a:r>
              <a:rPr lang="en-US" sz="4000" dirty="0" err="1">
                <a:solidFill>
                  <a:schemeClr val="accent6">
                    <a:lumMod val="50000"/>
                  </a:schemeClr>
                </a:solidFill>
              </a:rPr>
              <a:t>tả</a:t>
            </a:r>
            <a:r>
              <a:rPr lang="en-US" sz="4000" dirty="0">
                <a:solidFill>
                  <a:schemeClr val="accent6">
                    <a:lumMod val="50000"/>
                  </a:schemeClr>
                </a:solidFill>
              </a:rPr>
              <a:t> </a:t>
            </a:r>
            <a:r>
              <a:rPr lang="en-US" sz="4000" dirty="0" err="1">
                <a:solidFill>
                  <a:schemeClr val="accent6">
                    <a:lumMod val="50000"/>
                  </a:schemeClr>
                </a:solidFill>
              </a:rPr>
              <a:t>những</a:t>
            </a:r>
            <a:r>
              <a:rPr lang="en-US" sz="4000" dirty="0">
                <a:solidFill>
                  <a:schemeClr val="accent6">
                    <a:lumMod val="50000"/>
                  </a:schemeClr>
                </a:solidFill>
              </a:rPr>
              <a:t> </a:t>
            </a:r>
            <a:r>
              <a:rPr lang="en-US" sz="4000" dirty="0" err="1">
                <a:solidFill>
                  <a:schemeClr val="accent6">
                    <a:lumMod val="50000"/>
                  </a:schemeClr>
                </a:solidFill>
              </a:rPr>
              <a:t>đặc</a:t>
            </a:r>
            <a:r>
              <a:rPr lang="en-US" sz="4000" dirty="0">
                <a:solidFill>
                  <a:schemeClr val="accent6">
                    <a:lumMod val="50000"/>
                  </a:schemeClr>
                </a:solidFill>
              </a:rPr>
              <a:t> </a:t>
            </a:r>
            <a:r>
              <a:rPr lang="en-US" sz="4000" dirty="0" err="1">
                <a:solidFill>
                  <a:schemeClr val="accent6">
                    <a:lumMod val="50000"/>
                  </a:schemeClr>
                </a:solidFill>
              </a:rPr>
              <a:t>điểm</a:t>
            </a:r>
            <a:r>
              <a:rPr lang="en-US" sz="4000" dirty="0">
                <a:solidFill>
                  <a:schemeClr val="accent6">
                    <a:lumMod val="50000"/>
                  </a:schemeClr>
                </a:solidFill>
              </a:rPr>
              <a:t> </a:t>
            </a:r>
            <a:r>
              <a:rPr lang="en-US" sz="4000" dirty="0" err="1">
                <a:solidFill>
                  <a:schemeClr val="accent6">
                    <a:lumMod val="50000"/>
                  </a:schemeClr>
                </a:solidFill>
              </a:rPr>
              <a:t>và</a:t>
            </a:r>
            <a:r>
              <a:rPr lang="en-US" sz="4000" dirty="0">
                <a:solidFill>
                  <a:schemeClr val="accent6">
                    <a:lumMod val="50000"/>
                  </a:schemeClr>
                </a:solidFill>
              </a:rPr>
              <a:t> </a:t>
            </a:r>
            <a:r>
              <a:rPr lang="en-US" sz="4000" dirty="0" err="1">
                <a:solidFill>
                  <a:schemeClr val="accent6">
                    <a:lumMod val="50000"/>
                  </a:schemeClr>
                </a:solidFill>
              </a:rPr>
              <a:t>hoạt</a:t>
            </a:r>
            <a:r>
              <a:rPr lang="en-US" sz="4000" dirty="0">
                <a:solidFill>
                  <a:schemeClr val="accent6">
                    <a:lumMod val="50000"/>
                  </a:schemeClr>
                </a:solidFill>
              </a:rPr>
              <a:t> </a:t>
            </a:r>
            <a:r>
              <a:rPr lang="en-US" sz="4000" dirty="0" err="1">
                <a:solidFill>
                  <a:schemeClr val="accent6">
                    <a:lumMod val="50000"/>
                  </a:schemeClr>
                </a:solidFill>
              </a:rPr>
              <a:t>động</a:t>
            </a:r>
            <a:r>
              <a:rPr lang="en-US" sz="4000" dirty="0">
                <a:solidFill>
                  <a:schemeClr val="accent6">
                    <a:lumMod val="50000"/>
                  </a:schemeClr>
                </a:solidFill>
              </a:rPr>
              <a:t> </a:t>
            </a:r>
            <a:r>
              <a:rPr lang="en-US" sz="4000" dirty="0" err="1">
                <a:solidFill>
                  <a:schemeClr val="accent6">
                    <a:lumMod val="50000"/>
                  </a:schemeClr>
                </a:solidFill>
              </a:rPr>
              <a:t>nào</a:t>
            </a:r>
            <a:r>
              <a:rPr lang="en-US" sz="4000" dirty="0">
                <a:solidFill>
                  <a:schemeClr val="accent6">
                    <a:lumMod val="50000"/>
                  </a:schemeClr>
                </a:solidFill>
              </a:rPr>
              <a:t> </a:t>
            </a:r>
            <a:r>
              <a:rPr lang="en-US" sz="4000" dirty="0" err="1">
                <a:solidFill>
                  <a:schemeClr val="accent6">
                    <a:lumMod val="50000"/>
                  </a:schemeClr>
                </a:solidFill>
              </a:rPr>
              <a:t>của</a:t>
            </a:r>
            <a:r>
              <a:rPr lang="en-US" sz="4000" dirty="0">
                <a:solidFill>
                  <a:schemeClr val="accent6">
                    <a:lumMod val="50000"/>
                  </a:schemeClr>
                </a:solidFill>
              </a:rPr>
              <a:t> con </a:t>
            </a:r>
            <a:r>
              <a:rPr lang="en-US" sz="4000" dirty="0" err="1">
                <a:solidFill>
                  <a:schemeClr val="accent6">
                    <a:lumMod val="50000"/>
                  </a:schemeClr>
                </a:solidFill>
              </a:rPr>
              <a:t>vật</a:t>
            </a:r>
            <a:r>
              <a:rPr lang="en-US" sz="4000" dirty="0">
                <a:solidFill>
                  <a:schemeClr val="accent6">
                    <a:lumMod val="50000"/>
                  </a:schemeClr>
                </a:solidFill>
              </a:rPr>
              <a:t> </a:t>
            </a:r>
            <a:r>
              <a:rPr lang="en-US" sz="4000" dirty="0" err="1">
                <a:solidFill>
                  <a:schemeClr val="accent6">
                    <a:lumMod val="50000"/>
                  </a:schemeClr>
                </a:solidFill>
              </a:rPr>
              <a:t>ấy</a:t>
            </a:r>
            <a:r>
              <a:rPr lang="en-US" sz="4000" dirty="0">
                <a:solidFill>
                  <a:schemeClr val="accent6">
                    <a:lumMod val="50000"/>
                  </a:schemeClr>
                </a:solidFill>
              </a:rPr>
              <a:t>? </a:t>
            </a:r>
            <a:r>
              <a:rPr lang="en-US" sz="4000" dirty="0" err="1">
                <a:solidFill>
                  <a:schemeClr val="accent6">
                    <a:lumMod val="50000"/>
                  </a:schemeClr>
                </a:solidFill>
              </a:rPr>
              <a:t>Vì</a:t>
            </a:r>
            <a:r>
              <a:rPr lang="en-US" sz="4000" dirty="0">
                <a:solidFill>
                  <a:schemeClr val="accent6">
                    <a:lumMod val="50000"/>
                  </a:schemeClr>
                </a:solidFill>
              </a:rPr>
              <a:t> </a:t>
            </a:r>
            <a:r>
              <a:rPr lang="en-US" sz="4000" dirty="0" err="1">
                <a:solidFill>
                  <a:schemeClr val="accent6">
                    <a:lumMod val="50000"/>
                  </a:schemeClr>
                </a:solidFill>
              </a:rPr>
              <a:t>sao</a:t>
            </a:r>
            <a:r>
              <a:rPr lang="en-US" sz="4000" dirty="0">
                <a:solidFill>
                  <a:schemeClr val="accent6">
                    <a:lumMod val="50000"/>
                  </a:schemeClr>
                </a:solidFill>
              </a:rPr>
              <a:t>?</a:t>
            </a:r>
            <a:endParaRPr lang="en-US" sz="4000" dirty="0">
              <a:solidFill>
                <a:schemeClr val="accent6">
                  <a:lumMod val="50000"/>
                </a:schemeClr>
              </a:solidFill>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xmlns="" id="{DDAC5677-DE0C-0934-8888-3E3EDCE5F8A5}"/>
              </a:ext>
            </a:extLst>
          </p:cNvPr>
          <p:cNvSpPr txBox="1"/>
          <p:nvPr/>
        </p:nvSpPr>
        <p:spPr>
          <a:xfrm>
            <a:off x="520428" y="2626339"/>
            <a:ext cx="3873076" cy="646331"/>
          </a:xfrm>
          <a:prstGeom prst="rect">
            <a:avLst/>
          </a:prstGeom>
          <a:noFill/>
        </p:spPr>
        <p:txBody>
          <a:bodyPr wrap="square" rtlCol="0">
            <a:spAutoFit/>
          </a:bodyPr>
          <a:lstStyle/>
          <a:p>
            <a:pPr algn="ctr"/>
            <a:r>
              <a:rPr lang="vi-VN" sz="3600" b="1" dirty="0">
                <a:solidFill>
                  <a:srgbClr val="FF0000"/>
                </a:solidFill>
                <a:latin typeface="Calibri" panose="020F0502020204030204" pitchFamily="34" charset="0"/>
                <a:cs typeface="Calibri" panose="020F0502020204030204" pitchFamily="34" charset="0"/>
              </a:rPr>
              <a:t>ĐÁP ÁN</a:t>
            </a:r>
            <a:endParaRPr lang="en-US" sz="3600" b="1" dirty="0">
              <a:solidFill>
                <a:srgbClr val="FF0000"/>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68B8DBE4-95EF-52FA-0661-D6F65FB779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84889" y="2823820"/>
            <a:ext cx="2727700" cy="3934182"/>
          </a:xfrm>
          <a:prstGeom prst="rect">
            <a:avLst/>
          </a:prstGeom>
        </p:spPr>
      </p:pic>
      <p:sp>
        <p:nvSpPr>
          <p:cNvPr id="4" name="TextBox 3">
            <a:extLst>
              <a:ext uri="{FF2B5EF4-FFF2-40B4-BE49-F238E27FC236}">
                <a16:creationId xmlns:a16="http://schemas.microsoft.com/office/drawing/2014/main" xmlns="" id="{6D6C8B16-258A-08A0-1BCE-0D6F3E89C2DB}"/>
              </a:ext>
            </a:extLst>
          </p:cNvPr>
          <p:cNvSpPr txBox="1"/>
          <p:nvPr/>
        </p:nvSpPr>
        <p:spPr>
          <a:xfrm>
            <a:off x="3430604" y="2745953"/>
            <a:ext cx="6807199" cy="3970318"/>
          </a:xfrm>
          <a:prstGeom prst="rect">
            <a:avLst/>
          </a:prstGeom>
          <a:noFill/>
        </p:spPr>
        <p:txBody>
          <a:bodyPr wrap="square" rtlCol="0">
            <a:spAutoFit/>
          </a:bodyPr>
          <a:lstStyle/>
          <a:p>
            <a:pPr algn="just"/>
            <a:r>
              <a:rPr lang="vi-VN" sz="3600" dirty="0">
                <a:latin typeface="Calibri" panose="020F0502020204030204" pitchFamily="34" charset="0"/>
                <a:cs typeface="Calibri" panose="020F0502020204030204" pitchFamily="34" charset="0"/>
              </a:rPr>
              <a:t>Tác giả chọn tả đặc điểm: đôi mắt, cái bụng, cổ, giọng hót; </a:t>
            </a:r>
          </a:p>
          <a:p>
            <a:pPr algn="just"/>
            <a:r>
              <a:rPr lang="vi-VN" sz="3600" dirty="0" err="1">
                <a:latin typeface="Calibri" panose="020F0502020204030204" pitchFamily="34" charset="0"/>
                <a:cs typeface="Calibri" panose="020F0502020204030204" pitchFamily="34" charset="0"/>
              </a:rPr>
              <a:t>Hoạt</a:t>
            </a:r>
            <a:r>
              <a:rPr lang="vi-VN" sz="3600" dirty="0">
                <a:latin typeface="Calibri" panose="020F0502020204030204" pitchFamily="34" charset="0"/>
                <a:cs typeface="Calibri" panose="020F0502020204030204" pitchFamily="34" charset="0"/>
              </a:rPr>
              <a:t> động: xoè đuôi, gáy (hót), ăn, </a:t>
            </a:r>
            <a:r>
              <a:rPr lang="vi-VN" sz="3600" dirty="0" err="1">
                <a:latin typeface="Calibri" panose="020F0502020204030204" pitchFamily="34" charset="0"/>
                <a:cs typeface="Calibri" panose="020F0502020204030204" pitchFamily="34" charset="0"/>
              </a:rPr>
              <a:t>nhặt</a:t>
            </a:r>
            <a:r>
              <a:rPr lang="vi-VN" sz="3600" dirty="0">
                <a:latin typeface="Calibri" panose="020F0502020204030204" pitchFamily="34" charset="0"/>
                <a:cs typeface="Calibri" panose="020F0502020204030204" pitchFamily="34" charset="0"/>
              </a:rPr>
              <a:t> </a:t>
            </a:r>
            <a:r>
              <a:rPr lang="vi-VN" sz="3600" dirty="0" err="1">
                <a:latin typeface="Calibri" panose="020F0502020204030204" pitchFamily="34" charset="0"/>
                <a:cs typeface="Calibri" panose="020F0502020204030204" pitchFamily="34" charset="0"/>
              </a:rPr>
              <a:t>thóc</a:t>
            </a:r>
            <a:endParaRPr lang="vi-VN" sz="3600" dirty="0">
              <a:latin typeface="Calibri" panose="020F0502020204030204" pitchFamily="34" charset="0"/>
              <a:cs typeface="Calibri" panose="020F0502020204030204" pitchFamily="34" charset="0"/>
            </a:endParaRPr>
          </a:p>
          <a:p>
            <a:pPr algn="just"/>
            <a:r>
              <a:rPr lang="vi-VN" sz="3600" dirty="0">
                <a:latin typeface="Calibri" panose="020F0502020204030204" pitchFamily="34" charset="0"/>
                <a:cs typeface="Calibri" panose="020F0502020204030204" pitchFamily="34" charset="0"/>
                <a:sym typeface="Wingdings" panose="05000000000000000000" pitchFamily="2" charset="2"/>
              </a:rPr>
              <a:t> </a:t>
            </a:r>
            <a:r>
              <a:rPr lang="vi-VN" sz="3600" dirty="0" err="1">
                <a:latin typeface="Calibri" panose="020F0502020204030204" pitchFamily="34" charset="0"/>
                <a:cs typeface="Calibri" panose="020F0502020204030204" pitchFamily="34" charset="0"/>
              </a:rPr>
              <a:t>Tả</a:t>
            </a:r>
            <a:r>
              <a:rPr lang="vi-VN" sz="3600" dirty="0">
                <a:latin typeface="Calibri" panose="020F0502020204030204" pitchFamily="34" charset="0"/>
                <a:cs typeface="Calibri" panose="020F0502020204030204" pitchFamily="34" charset="0"/>
              </a:rPr>
              <a:t> những đặc điểm nổi bật và thói quen, hoạt động đặc trưng của chim g</a:t>
            </a:r>
            <a:r>
              <a:rPr lang="en-US" sz="3600" dirty="0">
                <a:latin typeface="Calibri" panose="020F0502020204030204" pitchFamily="34" charset="0"/>
                <a:cs typeface="Calibri" panose="020F0502020204030204" pitchFamily="34" charset="0"/>
              </a:rPr>
              <a:t>á</a:t>
            </a:r>
            <a:r>
              <a:rPr lang="vi-VN" sz="3600" dirty="0">
                <a:latin typeface="Calibri" panose="020F0502020204030204" pitchFamily="34" charset="0"/>
                <a:cs typeface="Calibri" panose="020F0502020204030204" pitchFamily="34" charset="0"/>
              </a:rPr>
              <a:t>y.</a:t>
            </a:r>
            <a:endParaRPr lang="en-US" sz="3600" dirty="0">
              <a:latin typeface="Calibri" panose="020F0502020204030204" pitchFamily="34" charset="0"/>
              <a:cs typeface="Calibri" panose="020F0502020204030204" pitchFamily="34" charset="0"/>
            </a:endParaRPr>
          </a:p>
        </p:txBody>
      </p:sp>
      <p:pic>
        <p:nvPicPr>
          <p:cNvPr id="11" name="âm thanh trả lời đúng">
            <a:hlinkClick r:id="" action="ppaction://media"/>
            <a:extLst>
              <a:ext uri="{FF2B5EF4-FFF2-40B4-BE49-F238E27FC236}">
                <a16:creationId xmlns:a16="http://schemas.microsoft.com/office/drawing/2014/main" xmlns="" id="{AA272DD1-06E0-68E6-C82C-50A9C460CDC0}"/>
              </a:ext>
            </a:extLst>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6"/>
          <a:stretch>
            <a:fillRect/>
          </a:stretch>
        </p:blipFill>
        <p:spPr>
          <a:xfrm>
            <a:off x="-628858" y="5152351"/>
            <a:ext cx="609600" cy="609600"/>
          </a:xfrm>
          <a:prstGeom prst="rect">
            <a:avLst/>
          </a:prstGeom>
        </p:spPr>
      </p:pic>
    </p:spTree>
    <p:extLst>
      <p:ext uri="{BB962C8B-B14F-4D97-AF65-F5344CB8AC3E}">
        <p14:creationId xmlns:p14="http://schemas.microsoft.com/office/powerpoint/2010/main" val="61101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1" presetClass="mediacall" presetSubtype="0" fill="hold" nodeType="withEffect">
                                  <p:stCondLst>
                                    <p:cond delay="0"/>
                                  </p:stCondLst>
                                  <p:childTnLst>
                                    <p:cmd type="call" cmd="playFrom(0.0)">
                                      <p:cBhvr>
                                        <p:cTn id="15" dur="367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StopAudio" delay="0">
                      <p:tgtEl>
                        <p:sldTgt/>
                      </p:tgtEl>
                    </p:cond>
                  </p:endCondLst>
                </p:cTn>
                <p:tgtEl>
                  <p:spTgt spid="11"/>
                </p:tgtEl>
              </p:cMediaNode>
            </p:audio>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47AFF205-F617-3E03-FC7D-F023A5A0C3EB}"/>
              </a:ext>
            </a:extLst>
          </p:cNvPr>
          <p:cNvSpPr txBox="1"/>
          <p:nvPr/>
        </p:nvSpPr>
        <p:spPr>
          <a:xfrm>
            <a:off x="1623731" y="3255022"/>
            <a:ext cx="8485241" cy="2015936"/>
          </a:xfrm>
          <a:prstGeom prst="rect">
            <a:avLst/>
          </a:prstGeom>
          <a:noFill/>
        </p:spPr>
        <p:txBody>
          <a:bodyPr wrap="square">
            <a:spAutoFit/>
          </a:bodyPr>
          <a:lstStyle/>
          <a:p>
            <a:pPr marR="0" lvl="0" algn="ctr" defTabSz="914400" rtl="0" eaLnBrk="1" fontAlgn="base" latinLnBrk="0" hangingPunct="1">
              <a:lnSpc>
                <a:spcPct val="100000"/>
              </a:lnSpc>
              <a:spcBef>
                <a:spcPts val="0"/>
              </a:spcBef>
              <a:spcAft>
                <a:spcPts val="600"/>
              </a:spcAft>
              <a:buClrTx/>
              <a:buSzTx/>
              <a:tabLst/>
              <a:defRPr/>
            </a:pPr>
            <a:r>
              <a:rPr lang="sv-SE" sz="6000" dirty="0">
                <a:ln w="98425">
                  <a:solidFill>
                    <a:schemeClr val="bg1">
                      <a:alpha val="38000"/>
                    </a:schemeClr>
                  </a:solidFill>
                </a:ln>
                <a:solidFill>
                  <a:schemeClr val="bg1"/>
                </a:solidFill>
                <a:effectLst>
                  <a:outerShdw blurRad="50800" dist="38100" algn="l" rotWithShape="0">
                    <a:prstClr val="black">
                      <a:alpha val="40000"/>
                    </a:prstClr>
                  </a:outerShdw>
                </a:effectLst>
                <a:latin typeface="MTD Summer Show" pitchFamily="50" charset="0"/>
                <a:cs typeface="Arial" panose="020B0604020202020204" pitchFamily="34" charset="0"/>
              </a:rPr>
              <a:t>BÀI VĂN </a:t>
            </a:r>
          </a:p>
          <a:p>
            <a:pPr marR="0" lvl="0" algn="ctr" defTabSz="914400" rtl="0" eaLnBrk="1" fontAlgn="base" latinLnBrk="0" hangingPunct="1">
              <a:lnSpc>
                <a:spcPct val="100000"/>
              </a:lnSpc>
              <a:spcBef>
                <a:spcPts val="0"/>
              </a:spcBef>
              <a:spcAft>
                <a:spcPts val="600"/>
              </a:spcAft>
              <a:buClrTx/>
              <a:buSzTx/>
              <a:tabLst/>
              <a:defRPr/>
            </a:pPr>
            <a:r>
              <a:rPr lang="sv-SE" sz="6000" dirty="0">
                <a:ln w="98425">
                  <a:solidFill>
                    <a:schemeClr val="bg1">
                      <a:alpha val="38000"/>
                    </a:schemeClr>
                  </a:solidFill>
                </a:ln>
                <a:solidFill>
                  <a:schemeClr val="bg1"/>
                </a:solidFill>
                <a:effectLst>
                  <a:outerShdw blurRad="50800" dist="38100" algn="l" rotWithShape="0">
                    <a:prstClr val="black">
                      <a:alpha val="40000"/>
                    </a:prstClr>
                  </a:outerShdw>
                </a:effectLst>
                <a:latin typeface="MTD Summer Show" pitchFamily="50" charset="0"/>
                <a:cs typeface="Arial" panose="020B0604020202020204" pitchFamily="34" charset="0"/>
              </a:rPr>
              <a:t>MIÊU TẢ CON VẬT</a:t>
            </a:r>
          </a:p>
        </p:txBody>
      </p:sp>
      <p:sp>
        <p:nvSpPr>
          <p:cNvPr id="11" name="TextBox 10">
            <a:extLst>
              <a:ext uri="{FF2B5EF4-FFF2-40B4-BE49-F238E27FC236}">
                <a16:creationId xmlns:a16="http://schemas.microsoft.com/office/drawing/2014/main" xmlns="" id="{9D13AFC9-D837-9C62-DFB0-E630F2EA68EA}"/>
              </a:ext>
            </a:extLst>
          </p:cNvPr>
          <p:cNvSpPr txBox="1"/>
          <p:nvPr/>
        </p:nvSpPr>
        <p:spPr>
          <a:xfrm>
            <a:off x="1623731" y="3241388"/>
            <a:ext cx="8485241" cy="2015936"/>
          </a:xfrm>
          <a:prstGeom prst="rect">
            <a:avLst/>
          </a:prstGeom>
          <a:noFill/>
        </p:spPr>
        <p:txBody>
          <a:bodyPr wrap="square">
            <a:spAutoFit/>
          </a:bodyPr>
          <a:lstStyle/>
          <a:p>
            <a:pPr marR="0" lvl="0" algn="ctr" defTabSz="914400" rtl="0" eaLnBrk="1" fontAlgn="base" latinLnBrk="0" hangingPunct="1">
              <a:lnSpc>
                <a:spcPct val="100000"/>
              </a:lnSpc>
              <a:spcBef>
                <a:spcPts val="0"/>
              </a:spcBef>
              <a:spcAft>
                <a:spcPts val="600"/>
              </a:spcAft>
              <a:buClrTx/>
              <a:buSzTx/>
              <a:tabLst/>
              <a:defRPr/>
            </a:pPr>
            <a:r>
              <a:rPr lang="sv-SE" sz="6000" dirty="0">
                <a:ln>
                  <a:solidFill>
                    <a:srgbClr val="FEFEFE"/>
                  </a:solidFill>
                </a:ln>
                <a:gradFill flip="none" rotWithShape="1">
                  <a:gsLst>
                    <a:gs pos="0">
                      <a:schemeClr val="accent2"/>
                    </a:gs>
                    <a:gs pos="36000">
                      <a:srgbClr val="00B0F0"/>
                    </a:gs>
                    <a:gs pos="18000">
                      <a:srgbClr val="00B050"/>
                    </a:gs>
                    <a:gs pos="76000">
                      <a:srgbClr val="FFFF00"/>
                    </a:gs>
                    <a:gs pos="57000">
                      <a:srgbClr val="FF0000"/>
                    </a:gs>
                    <a:gs pos="96000">
                      <a:srgbClr val="00B050"/>
                    </a:gs>
                  </a:gsLst>
                  <a:lin ang="0" scaled="1"/>
                  <a:tileRect/>
                </a:gradFill>
                <a:latin typeface="MTD Summer Show" pitchFamily="50" charset="0"/>
                <a:cs typeface="Arial" panose="020B0604020202020204" pitchFamily="34" charset="0"/>
              </a:rPr>
              <a:t>BÀI VĂN </a:t>
            </a:r>
          </a:p>
          <a:p>
            <a:pPr marR="0" lvl="0" algn="ctr" defTabSz="914400" rtl="0" eaLnBrk="1" fontAlgn="base" latinLnBrk="0" hangingPunct="1">
              <a:lnSpc>
                <a:spcPct val="100000"/>
              </a:lnSpc>
              <a:spcBef>
                <a:spcPts val="0"/>
              </a:spcBef>
              <a:spcAft>
                <a:spcPts val="600"/>
              </a:spcAft>
              <a:buClrTx/>
              <a:buSzTx/>
              <a:tabLst/>
              <a:defRPr/>
            </a:pPr>
            <a:r>
              <a:rPr lang="sv-SE" sz="6000" dirty="0">
                <a:ln>
                  <a:solidFill>
                    <a:srgbClr val="FEFEFE"/>
                  </a:solidFill>
                </a:ln>
                <a:gradFill flip="none" rotWithShape="1">
                  <a:gsLst>
                    <a:gs pos="0">
                      <a:schemeClr val="accent2"/>
                    </a:gs>
                    <a:gs pos="36000">
                      <a:srgbClr val="00B0F0"/>
                    </a:gs>
                    <a:gs pos="18000">
                      <a:srgbClr val="00B050"/>
                    </a:gs>
                    <a:gs pos="76000">
                      <a:srgbClr val="FFFF00"/>
                    </a:gs>
                    <a:gs pos="57000">
                      <a:srgbClr val="FF0000"/>
                    </a:gs>
                    <a:gs pos="96000">
                      <a:srgbClr val="00B050"/>
                    </a:gs>
                  </a:gsLst>
                  <a:lin ang="0" scaled="1"/>
                  <a:tileRect/>
                </a:gradFill>
                <a:latin typeface="MTD Summer Show" pitchFamily="50" charset="0"/>
                <a:cs typeface="Arial" panose="020B0604020202020204" pitchFamily="34" charset="0"/>
              </a:rPr>
              <a:t>MIÊU TẢ CON VẬT</a:t>
            </a:r>
          </a:p>
        </p:txBody>
      </p:sp>
      <p:sp>
        <p:nvSpPr>
          <p:cNvPr id="2" name="TextBox 1">
            <a:extLst>
              <a:ext uri="{FF2B5EF4-FFF2-40B4-BE49-F238E27FC236}">
                <a16:creationId xmlns:a16="http://schemas.microsoft.com/office/drawing/2014/main" xmlns="" id="{509D5F4C-7036-F946-945D-DC0CB8126B61}"/>
              </a:ext>
            </a:extLst>
          </p:cNvPr>
          <p:cNvSpPr txBox="1"/>
          <p:nvPr/>
        </p:nvSpPr>
        <p:spPr>
          <a:xfrm>
            <a:off x="-19258" y="1165361"/>
            <a:ext cx="12192000" cy="646331"/>
          </a:xfrm>
          <a:prstGeom prst="rect">
            <a:avLst/>
          </a:prstGeom>
          <a:noFill/>
        </p:spPr>
        <p:txBody>
          <a:bodyPr wrap="square">
            <a:spAutoFit/>
          </a:bodyPr>
          <a:lstStyle/>
          <a:p>
            <a:pPr algn="ctr"/>
            <a:r>
              <a:rPr lang="en-US" sz="3600" b="1" dirty="0" err="1">
                <a:solidFill>
                  <a:srgbClr val="002060"/>
                </a:solidFill>
                <a:latin typeface="UTM Duepuntozero" panose="02040603050506020204" pitchFamily="18" charset="0"/>
              </a:rPr>
              <a:t>Thứ</a:t>
            </a:r>
            <a:r>
              <a:rPr lang="en-US" sz="3600" b="1" dirty="0">
                <a:solidFill>
                  <a:srgbClr val="002060"/>
                </a:solidFill>
                <a:latin typeface="UTM Duepuntozero" panose="02040603050506020204" pitchFamily="18" charset="0"/>
              </a:rPr>
              <a:t> … </a:t>
            </a:r>
            <a:r>
              <a:rPr lang="en-US" sz="3600" b="1" dirty="0" err="1">
                <a:solidFill>
                  <a:srgbClr val="002060"/>
                </a:solidFill>
                <a:latin typeface="UTM Duepuntozero" panose="02040603050506020204" pitchFamily="18" charset="0"/>
              </a:rPr>
              <a:t>ngày</a:t>
            </a:r>
            <a:r>
              <a:rPr lang="en-US" sz="3600" b="1" dirty="0">
                <a:solidFill>
                  <a:srgbClr val="002060"/>
                </a:solidFill>
                <a:latin typeface="UTM Duepuntozero" panose="02040603050506020204" pitchFamily="18" charset="0"/>
              </a:rPr>
              <a:t> … </a:t>
            </a:r>
            <a:r>
              <a:rPr lang="en-US" sz="3600" b="1" dirty="0" err="1">
                <a:solidFill>
                  <a:srgbClr val="002060"/>
                </a:solidFill>
                <a:latin typeface="UTM Duepuntozero" panose="02040603050506020204" pitchFamily="18" charset="0"/>
              </a:rPr>
              <a:t>tháng</a:t>
            </a:r>
            <a:r>
              <a:rPr lang="en-US" sz="3600" b="1" dirty="0">
                <a:solidFill>
                  <a:srgbClr val="002060"/>
                </a:solidFill>
                <a:latin typeface="UTM Duepuntozero" panose="02040603050506020204" pitchFamily="18" charset="0"/>
              </a:rPr>
              <a:t> … </a:t>
            </a:r>
            <a:r>
              <a:rPr lang="en-US" sz="3600" b="1" dirty="0" err="1">
                <a:solidFill>
                  <a:srgbClr val="002060"/>
                </a:solidFill>
                <a:latin typeface="UTM Duepuntozero" panose="02040603050506020204" pitchFamily="18" charset="0"/>
              </a:rPr>
              <a:t>năm</a:t>
            </a:r>
            <a:r>
              <a:rPr lang="en-US" sz="3600" b="1" dirty="0">
                <a:solidFill>
                  <a:srgbClr val="002060"/>
                </a:solidFill>
                <a:latin typeface="UTM Duepuntozero" panose="02040603050506020204" pitchFamily="18" charset="0"/>
              </a:rPr>
              <a:t> …</a:t>
            </a:r>
            <a:endParaRPr lang="vi-VN" sz="3600" b="1" dirty="0">
              <a:solidFill>
                <a:srgbClr val="002060"/>
              </a:solidFill>
            </a:endParaRPr>
          </a:p>
        </p:txBody>
      </p:sp>
      <p:grpSp>
        <p:nvGrpSpPr>
          <p:cNvPr id="3" name="Group 2">
            <a:extLst>
              <a:ext uri="{FF2B5EF4-FFF2-40B4-BE49-F238E27FC236}">
                <a16:creationId xmlns:a16="http://schemas.microsoft.com/office/drawing/2014/main" xmlns="" id="{F625BD85-81B6-F023-FA93-AB8C25F430DA}"/>
              </a:ext>
            </a:extLst>
          </p:cNvPr>
          <p:cNvGrpSpPr/>
          <p:nvPr/>
        </p:nvGrpSpPr>
        <p:grpSpPr>
          <a:xfrm>
            <a:off x="4228444" y="1811800"/>
            <a:ext cx="3275821" cy="831105"/>
            <a:chOff x="7896752" y="715455"/>
            <a:chExt cx="3275821" cy="831105"/>
          </a:xfrm>
        </p:grpSpPr>
        <p:sp>
          <p:nvSpPr>
            <p:cNvPr id="4" name="TextBox 3">
              <a:extLst>
                <a:ext uri="{FF2B5EF4-FFF2-40B4-BE49-F238E27FC236}">
                  <a16:creationId xmlns:a16="http://schemas.microsoft.com/office/drawing/2014/main" xmlns="" id="{DC6B1D4B-6749-CADA-458D-4C8EF1DD570A}"/>
                </a:ext>
              </a:extLst>
            </p:cNvPr>
            <p:cNvSpPr txBox="1"/>
            <p:nvPr/>
          </p:nvSpPr>
          <p:spPr>
            <a:xfrm>
              <a:off x="7896752" y="715563"/>
              <a:ext cx="327582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700" dirty="0">
                  <a:ln w="127000">
                    <a:solidFill>
                      <a:schemeClr val="bg1"/>
                    </a:solidFill>
                  </a:ln>
                  <a:solidFill>
                    <a:srgbClr val="F93B6B"/>
                  </a:solidFill>
                  <a:effectLst>
                    <a:outerShdw blurRad="50800" dist="38100" dir="2700000" algn="tl" rotWithShape="0">
                      <a:prstClr val="black">
                        <a:alpha val="40000"/>
                      </a:prstClr>
                    </a:outerShdw>
                  </a:effectLst>
                  <a:latin typeface="#9Slide07 SVNBeachwood Sans" pitchFamily="2" charset="0"/>
                  <a:ea typeface="LNTH-LuoLuoNotangYuanTi 1" pitchFamily="2" charset="-128"/>
                  <a:cs typeface="LNTH-LuoLuoNotangYuanTi 1" pitchFamily="2" charset="-128"/>
                </a:rPr>
                <a:t>Tiếng Việt</a:t>
              </a:r>
            </a:p>
          </p:txBody>
        </p:sp>
        <p:sp>
          <p:nvSpPr>
            <p:cNvPr id="5" name="TextBox 4">
              <a:extLst>
                <a:ext uri="{FF2B5EF4-FFF2-40B4-BE49-F238E27FC236}">
                  <a16:creationId xmlns:a16="http://schemas.microsoft.com/office/drawing/2014/main" xmlns="" id="{C6378565-3218-85E2-895B-54DA1CCDE68A}"/>
                </a:ext>
              </a:extLst>
            </p:cNvPr>
            <p:cNvSpPr txBox="1"/>
            <p:nvPr/>
          </p:nvSpPr>
          <p:spPr>
            <a:xfrm>
              <a:off x="7896752" y="715455"/>
              <a:ext cx="327582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700" dirty="0">
                  <a:solidFill>
                    <a:srgbClr val="F93B6B"/>
                  </a:solidFill>
                  <a:latin typeface="#9Slide07 SVNBeachwood Sans" pitchFamily="2" charset="0"/>
                </a:rPr>
                <a:t>Tiếng Việt</a:t>
              </a:r>
            </a:p>
          </p:txBody>
        </p:sp>
      </p:grpSp>
      <p:pic>
        <p:nvPicPr>
          <p:cNvPr id="10" name="Picture 9">
            <a:extLst>
              <a:ext uri="{FF2B5EF4-FFF2-40B4-BE49-F238E27FC236}">
                <a16:creationId xmlns:a16="http://schemas.microsoft.com/office/drawing/2014/main" xmlns="" id="{1AD10E6B-1A9B-B574-8867-79FC93E32460}"/>
              </a:ext>
            </a:extLst>
          </p:cNvPr>
          <p:cNvPicPr>
            <a:picLocks noChangeAspect="1"/>
          </p:cNvPicPr>
          <p:nvPr/>
        </p:nvPicPr>
        <p:blipFill rotWithShape="1">
          <a:blip r:embed="rId4">
            <a:clrChange>
              <a:clrFrom>
                <a:srgbClr val="FFEEDA"/>
              </a:clrFrom>
              <a:clrTo>
                <a:srgbClr val="FFEEDA">
                  <a:alpha val="0"/>
                </a:srgbClr>
              </a:clrTo>
            </a:clrChange>
          </a:blip>
          <a:srcRect l="52570" t="-25266" r="-12946" b="25266"/>
          <a:stretch/>
        </p:blipFill>
        <p:spPr>
          <a:xfrm>
            <a:off x="9572348" y="633782"/>
            <a:ext cx="2659131" cy="3545508"/>
          </a:xfrm>
          <a:prstGeom prst="teardrop">
            <a:avLst/>
          </a:prstGeom>
        </p:spPr>
      </p:pic>
      <p:pic>
        <p:nvPicPr>
          <p:cNvPr id="14" name="Picture 13">
            <a:extLst>
              <a:ext uri="{FF2B5EF4-FFF2-40B4-BE49-F238E27FC236}">
                <a16:creationId xmlns:a16="http://schemas.microsoft.com/office/drawing/2014/main" xmlns="" id="{39495C7D-8362-4608-9559-95876838F088}"/>
              </a:ext>
            </a:extLst>
          </p:cNvPr>
          <p:cNvPicPr>
            <a:picLocks noChangeAspect="1"/>
          </p:cNvPicPr>
          <p:nvPr/>
        </p:nvPicPr>
        <p:blipFill>
          <a:blip r:embed="rId5">
            <a:clrChange>
              <a:clrFrom>
                <a:srgbClr val="F8EBDA"/>
              </a:clrFrom>
              <a:clrTo>
                <a:srgbClr val="F8EBDA">
                  <a:alpha val="0"/>
                </a:srgbClr>
              </a:clrTo>
            </a:clrChange>
            <a:extLst>
              <a:ext uri="{28A0092B-C50C-407E-A947-70E740481C1C}">
                <a14:useLocalDpi xmlns:a14="http://schemas.microsoft.com/office/drawing/2010/main" val="0"/>
              </a:ext>
            </a:extLst>
          </a:blip>
          <a:stretch>
            <a:fillRect/>
          </a:stretch>
        </p:blipFill>
        <p:spPr>
          <a:xfrm>
            <a:off x="265445" y="869775"/>
            <a:ext cx="3817997" cy="3073522"/>
          </a:xfrm>
          <a:prstGeom prst="rect">
            <a:avLst/>
          </a:prstGeom>
        </p:spPr>
      </p:pic>
      <p:sp>
        <p:nvSpPr>
          <p:cNvPr id="12" name="TextBox 11">
            <a:extLst>
              <a:ext uri="{FF2B5EF4-FFF2-40B4-BE49-F238E27FC236}">
                <a16:creationId xmlns:a16="http://schemas.microsoft.com/office/drawing/2014/main" xmlns="" id="{6CB2F825-DEC7-85C3-02C8-AEF089BC6F83}"/>
              </a:ext>
            </a:extLst>
          </p:cNvPr>
          <p:cNvSpPr txBox="1"/>
          <p:nvPr/>
        </p:nvSpPr>
        <p:spPr>
          <a:xfrm>
            <a:off x="3599338" y="2627431"/>
            <a:ext cx="5639665" cy="769441"/>
          </a:xfrm>
          <a:prstGeom prst="rect">
            <a:avLst/>
          </a:prstGeom>
          <a:noFill/>
        </p:spPr>
        <p:txBody>
          <a:bodyPr wrap="square">
            <a:spAutoFit/>
          </a:bodyPr>
          <a:lstStyle/>
          <a:p>
            <a:r>
              <a:rPr lang="en-US" sz="4400" b="1" dirty="0" err="1">
                <a:solidFill>
                  <a:srgbClr val="FF009C"/>
                </a:solidFill>
                <a:latin typeface="UTM Edwardian" panose="02040603050506020204" pitchFamily="18" charset="0"/>
              </a:rPr>
              <a:t>Bài</a:t>
            </a:r>
            <a:r>
              <a:rPr lang="en-US" sz="4400" b="1" dirty="0">
                <a:solidFill>
                  <a:srgbClr val="FF009C"/>
                </a:solidFill>
                <a:latin typeface="UTM Edwardian" panose="02040603050506020204" pitchFamily="18" charset="0"/>
              </a:rPr>
              <a:t> 1 – </a:t>
            </a:r>
            <a:r>
              <a:rPr lang="en-US" sz="4400" b="1" dirty="0" err="1">
                <a:solidFill>
                  <a:srgbClr val="FF009C"/>
                </a:solidFill>
                <a:latin typeface="UTM Edwardian" panose="02040603050506020204" pitchFamily="18" charset="0"/>
              </a:rPr>
              <a:t>Tiết</a:t>
            </a:r>
            <a:r>
              <a:rPr lang="en-US" sz="4400" b="1" dirty="0">
                <a:solidFill>
                  <a:srgbClr val="FF009C"/>
                </a:solidFill>
                <a:latin typeface="UTM Edwardian" panose="02040603050506020204" pitchFamily="18" charset="0"/>
              </a:rPr>
              <a:t>  4: </a:t>
            </a:r>
            <a:r>
              <a:rPr lang="en-US" sz="4400" b="1" dirty="0" err="1">
                <a:solidFill>
                  <a:srgbClr val="FF009C"/>
                </a:solidFill>
                <a:latin typeface="UTM Edwardian" panose="02040603050506020204" pitchFamily="18" charset="0"/>
              </a:rPr>
              <a:t>Viết</a:t>
            </a:r>
            <a:endParaRPr lang="en-US" sz="4400" b="1" dirty="0">
              <a:solidFill>
                <a:srgbClr val="FF009C"/>
              </a:solidFill>
              <a:latin typeface="UTM Edwardian" panose="02040603050506020204" pitchFamily="18" charset="0"/>
            </a:endParaRPr>
          </a:p>
        </p:txBody>
      </p:sp>
      <p:pic>
        <p:nvPicPr>
          <p:cNvPr id="7" name="âm thanh trả lời đúng">
            <a:hlinkClick r:id="" action="ppaction://media"/>
            <a:extLst>
              <a:ext uri="{FF2B5EF4-FFF2-40B4-BE49-F238E27FC236}">
                <a16:creationId xmlns:a16="http://schemas.microsoft.com/office/drawing/2014/main" xmlns="" id="{4C990161-6795-6E99-8957-C09BEBEE8805}"/>
              </a:ext>
            </a:extLst>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6"/>
          <a:stretch>
            <a:fillRect/>
          </a:stretch>
        </p:blipFill>
        <p:spPr>
          <a:xfrm>
            <a:off x="-628858" y="5152351"/>
            <a:ext cx="609600" cy="609600"/>
          </a:xfrm>
          <a:prstGeom prst="rect">
            <a:avLst/>
          </a:prstGeom>
        </p:spPr>
      </p:pic>
    </p:spTree>
    <p:extLst>
      <p:ext uri="{BB962C8B-B14F-4D97-AF65-F5344CB8AC3E}">
        <p14:creationId xmlns:p14="http://schemas.microsoft.com/office/powerpoint/2010/main" val="142838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7"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strVal val="#ppt_h"/>
                                          </p:val>
                                        </p:tav>
                                        <p:tav tm="100000">
                                          <p:val>
                                            <p:strVal val="#ppt_h"/>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 presetClass="mediacall" presetSubtype="0" fill="hold" nodeType="withEffect">
                                  <p:stCondLst>
                                    <p:cond delay="0"/>
                                  </p:stCondLst>
                                  <p:childTnLst>
                                    <p:cmd type="call" cmd="playFrom(0.0)">
                                      <p:cBhvr>
                                        <p:cTn id="19" dur="367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0" fill="hold" display="0">
                  <p:stCondLst>
                    <p:cond delay="indefinite"/>
                  </p:stCondLst>
                  <p:endCondLst>
                    <p:cond evt="onStopAudio" delay="0">
                      <p:tgtEl>
                        <p:sldTgt/>
                      </p:tgtEl>
                    </p:cond>
                  </p:endCondLst>
                </p:cTn>
                <p:tgtEl>
                  <p:spTgt spid="7"/>
                </p:tgtEl>
              </p:cMediaNode>
            </p:audio>
          </p:childTnLst>
        </p:cTn>
      </p:par>
    </p:tnLst>
    <p:bldLst>
      <p:bldP spid="6" grpId="0"/>
      <p:bldP spid="11"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mirror, seat&#10;&#10;Description automatically generated">
            <a:extLst>
              <a:ext uri="{FF2B5EF4-FFF2-40B4-BE49-F238E27FC236}">
                <a16:creationId xmlns:a16="http://schemas.microsoft.com/office/drawing/2014/main" xmlns="" id="{2AD0FAE7-394B-A398-FF75-4800130589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580" y="450965"/>
            <a:ext cx="5925420" cy="3772692"/>
          </a:xfrm>
          <a:prstGeom prst="rect">
            <a:avLst/>
          </a:prstGeom>
        </p:spPr>
      </p:pic>
      <p:sp>
        <p:nvSpPr>
          <p:cNvPr id="4" name="TextBox 3">
            <a:extLst>
              <a:ext uri="{FF2B5EF4-FFF2-40B4-BE49-F238E27FC236}">
                <a16:creationId xmlns:a16="http://schemas.microsoft.com/office/drawing/2014/main" xmlns="" id="{CE2EB3FA-C9B8-FBBB-77D2-6F91C196EDD7}"/>
              </a:ext>
            </a:extLst>
          </p:cNvPr>
          <p:cNvSpPr txBox="1"/>
          <p:nvPr/>
        </p:nvSpPr>
        <p:spPr>
          <a:xfrm>
            <a:off x="1032960" y="450965"/>
            <a:ext cx="4614241" cy="923330"/>
          </a:xfrm>
          <a:prstGeom prst="rect">
            <a:avLst/>
          </a:prstGeom>
          <a:noFill/>
        </p:spPr>
        <p:txBody>
          <a:bodyPr wrap="square">
            <a:spAutoFit/>
          </a:bodyPr>
          <a:lstStyle/>
          <a:p>
            <a:pPr marR="0" lvl="0" algn="ctr" defTabSz="914400" rtl="0" eaLnBrk="1" fontAlgn="base" latinLnBrk="0" hangingPunct="1">
              <a:lnSpc>
                <a:spcPct val="100000"/>
              </a:lnSpc>
              <a:spcBef>
                <a:spcPts val="0"/>
              </a:spcBef>
              <a:spcAft>
                <a:spcPts val="600"/>
              </a:spcAft>
              <a:buClrTx/>
              <a:buSzTx/>
              <a:tabLst/>
              <a:defRPr/>
            </a:pPr>
            <a:r>
              <a:rPr lang="en-US" sz="5400" dirty="0" err="1">
                <a:ln w="76200">
                  <a:solidFill>
                    <a:srgbClr val="FEFEFE"/>
                  </a:solidFill>
                </a:ln>
                <a:solidFill>
                  <a:srgbClr val="FEFEFE"/>
                </a:solidFill>
                <a:effectLst>
                  <a:outerShdw blurRad="50800" dist="38100" dir="8100000" algn="tr" rotWithShape="0">
                    <a:prstClr val="black">
                      <a:alpha val="40000"/>
                    </a:prstClr>
                  </a:outerShdw>
                </a:effectLst>
                <a:latin typeface="UTM Mother" panose="02040603050506020204" pitchFamily="18" charset="0"/>
                <a:cs typeface="Arial" panose="020B0604020202020204" pitchFamily="34" charset="0"/>
              </a:rPr>
              <a:t>Bài</a:t>
            </a:r>
            <a:r>
              <a:rPr lang="en-US" sz="5400" dirty="0">
                <a:ln w="76200">
                  <a:solidFill>
                    <a:srgbClr val="FEFEFE"/>
                  </a:solidFill>
                </a:ln>
                <a:solidFill>
                  <a:srgbClr val="FEFEFE"/>
                </a:solidFill>
                <a:effectLst>
                  <a:outerShdw blurRad="50800" dist="38100" dir="8100000" algn="tr" rotWithShape="0">
                    <a:prstClr val="black">
                      <a:alpha val="40000"/>
                    </a:prstClr>
                  </a:outerShdw>
                </a:effectLst>
                <a:latin typeface="UTM Mother" panose="02040603050506020204" pitchFamily="18" charset="0"/>
                <a:cs typeface="Arial" panose="020B0604020202020204" pitchFamily="34" charset="0"/>
              </a:rPr>
              <a:t> </a:t>
            </a:r>
            <a:r>
              <a:rPr lang="en-US" sz="5400" dirty="0" err="1">
                <a:ln w="76200">
                  <a:solidFill>
                    <a:srgbClr val="FEFEFE"/>
                  </a:solidFill>
                </a:ln>
                <a:solidFill>
                  <a:srgbClr val="FEFEFE"/>
                </a:solidFill>
                <a:effectLst>
                  <a:outerShdw blurRad="50800" dist="38100" dir="8100000" algn="tr" rotWithShape="0">
                    <a:prstClr val="black">
                      <a:alpha val="40000"/>
                    </a:prstClr>
                  </a:outerShdw>
                </a:effectLst>
                <a:latin typeface="UTM Mother" panose="02040603050506020204" pitchFamily="18" charset="0"/>
                <a:cs typeface="Arial" panose="020B0604020202020204" pitchFamily="34" charset="0"/>
              </a:rPr>
              <a:t>Tập</a:t>
            </a:r>
            <a:r>
              <a:rPr lang="en-US" sz="5400" dirty="0">
                <a:ln w="76200">
                  <a:solidFill>
                    <a:srgbClr val="FEFEFE"/>
                  </a:solidFill>
                </a:ln>
                <a:solidFill>
                  <a:srgbClr val="FEFEFE"/>
                </a:solidFill>
                <a:effectLst>
                  <a:outerShdw blurRad="50800" dist="38100" dir="8100000" algn="tr" rotWithShape="0">
                    <a:prstClr val="black">
                      <a:alpha val="40000"/>
                    </a:prstClr>
                  </a:outerShdw>
                </a:effectLst>
                <a:latin typeface="UTM Mother" panose="02040603050506020204" pitchFamily="18" charset="0"/>
                <a:cs typeface="Arial" panose="020B0604020202020204" pitchFamily="34" charset="0"/>
              </a:rPr>
              <a:t> 1</a:t>
            </a:r>
            <a:endParaRPr lang="sv-SE" sz="5400" dirty="0">
              <a:ln w="76200">
                <a:solidFill>
                  <a:srgbClr val="FEFEFE"/>
                </a:solidFill>
              </a:ln>
              <a:solidFill>
                <a:srgbClr val="FEFEFE"/>
              </a:solidFill>
              <a:effectLst>
                <a:outerShdw blurRad="50800" dist="38100" dir="8100000" algn="tr" rotWithShape="0">
                  <a:prstClr val="black">
                    <a:alpha val="40000"/>
                  </a:prstClr>
                </a:outerShdw>
              </a:effectLst>
              <a:latin typeface="UTM Mother" panose="02040603050506020204" pitchFamily="18" charset="0"/>
              <a:cs typeface="Arial" panose="020B0604020202020204" pitchFamily="34" charset="0"/>
            </a:endParaRPr>
          </a:p>
        </p:txBody>
      </p:sp>
      <p:sp>
        <p:nvSpPr>
          <p:cNvPr id="3" name="TextBox 2">
            <a:extLst>
              <a:ext uri="{FF2B5EF4-FFF2-40B4-BE49-F238E27FC236}">
                <a16:creationId xmlns:a16="http://schemas.microsoft.com/office/drawing/2014/main" xmlns="" id="{1C9AB020-B35B-C887-14AF-EF44D8B4A37A}"/>
              </a:ext>
            </a:extLst>
          </p:cNvPr>
          <p:cNvSpPr txBox="1"/>
          <p:nvPr/>
        </p:nvSpPr>
        <p:spPr>
          <a:xfrm>
            <a:off x="1032961" y="450965"/>
            <a:ext cx="4614241" cy="923330"/>
          </a:xfrm>
          <a:prstGeom prst="rect">
            <a:avLst/>
          </a:prstGeom>
          <a:noFill/>
        </p:spPr>
        <p:txBody>
          <a:bodyPr wrap="square">
            <a:spAutoFit/>
          </a:bodyPr>
          <a:lstStyle/>
          <a:p>
            <a:pPr marR="0" lvl="0" algn="ctr" defTabSz="914400" rtl="0" eaLnBrk="1" fontAlgn="base" latinLnBrk="0" hangingPunct="1">
              <a:lnSpc>
                <a:spcPct val="100000"/>
              </a:lnSpc>
              <a:spcBef>
                <a:spcPts val="0"/>
              </a:spcBef>
              <a:spcAft>
                <a:spcPts val="600"/>
              </a:spcAft>
              <a:buClrTx/>
              <a:buSzTx/>
              <a:tabLst/>
              <a:defRPr/>
            </a:pPr>
            <a:r>
              <a:rPr lang="en-US" sz="5400" dirty="0" err="1">
                <a:solidFill>
                  <a:srgbClr val="FF0000"/>
                </a:solidFill>
                <a:latin typeface="UTM Mother" panose="02040603050506020204" pitchFamily="18" charset="0"/>
                <a:cs typeface="Arial" panose="020B0604020202020204" pitchFamily="34" charset="0"/>
              </a:rPr>
              <a:t>Bài</a:t>
            </a:r>
            <a:r>
              <a:rPr lang="en-US" sz="5400" dirty="0">
                <a:solidFill>
                  <a:srgbClr val="FF0000"/>
                </a:solidFill>
                <a:latin typeface="UTM Mother" panose="02040603050506020204" pitchFamily="18" charset="0"/>
                <a:cs typeface="Arial" panose="020B0604020202020204" pitchFamily="34" charset="0"/>
              </a:rPr>
              <a:t> </a:t>
            </a:r>
            <a:r>
              <a:rPr lang="en-US" sz="5400" dirty="0" err="1">
                <a:solidFill>
                  <a:srgbClr val="FF0000"/>
                </a:solidFill>
                <a:latin typeface="UTM Mother" panose="02040603050506020204" pitchFamily="18" charset="0"/>
                <a:cs typeface="Arial" panose="020B0604020202020204" pitchFamily="34" charset="0"/>
              </a:rPr>
              <a:t>Tập</a:t>
            </a:r>
            <a:r>
              <a:rPr lang="en-US" sz="5400" dirty="0">
                <a:solidFill>
                  <a:srgbClr val="FF0000"/>
                </a:solidFill>
                <a:latin typeface="UTM Mother" panose="02040603050506020204" pitchFamily="18" charset="0"/>
                <a:cs typeface="Arial" panose="020B0604020202020204" pitchFamily="34" charset="0"/>
              </a:rPr>
              <a:t> 2</a:t>
            </a:r>
            <a:endParaRPr lang="sv-SE" sz="5400" dirty="0">
              <a:solidFill>
                <a:srgbClr val="FF0000"/>
              </a:solidFill>
              <a:latin typeface="UTM Mother"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xmlns="" id="{F735B8C5-D355-235D-10AB-8AA4C4F4CBE9}"/>
              </a:ext>
            </a:extLst>
          </p:cNvPr>
          <p:cNvSpPr txBox="1"/>
          <p:nvPr/>
        </p:nvSpPr>
        <p:spPr>
          <a:xfrm>
            <a:off x="1195063" y="1938169"/>
            <a:ext cx="4900937" cy="687624"/>
          </a:xfrm>
          <a:prstGeom prst="rect">
            <a:avLst/>
          </a:prstGeom>
          <a:noFill/>
        </p:spPr>
        <p:txBody>
          <a:bodyPr wrap="square">
            <a:spAutoFit/>
          </a:bodyPr>
          <a:lstStyle/>
          <a:p>
            <a:pPr algn="just">
              <a:lnSpc>
                <a:spcPts val="4500"/>
              </a:lnSpc>
            </a:pPr>
            <a:r>
              <a:rPr lang="en-US" sz="4800" dirty="0">
                <a:latin typeface="Calibri" panose="020F0502020204030204" pitchFamily="34" charset="0"/>
                <a:ea typeface="Calibri" panose="020F0502020204030204" pitchFamily="34" charset="0"/>
                <a:cs typeface="Calibri" panose="020F0502020204030204" pitchFamily="34" charset="0"/>
              </a:rPr>
              <a:t>Trao </a:t>
            </a:r>
            <a:r>
              <a:rPr lang="en-US" sz="4800" dirty="0" err="1">
                <a:latin typeface="Calibri" panose="020F0502020204030204" pitchFamily="34" charset="0"/>
                <a:ea typeface="Calibri" panose="020F0502020204030204" pitchFamily="34" charset="0"/>
                <a:cs typeface="Calibri" panose="020F0502020204030204" pitchFamily="34" charset="0"/>
              </a:rPr>
              <a:t>đổi</a:t>
            </a:r>
            <a:r>
              <a:rPr lang="en-US" sz="4800" dirty="0">
                <a:latin typeface="Calibri" panose="020F0502020204030204" pitchFamily="34" charset="0"/>
                <a:ea typeface="Calibri" panose="020F0502020204030204" pitchFamily="34" charset="0"/>
                <a:cs typeface="Calibri" panose="020F0502020204030204" pitchFamily="34" charset="0"/>
              </a:rPr>
              <a:t> </a:t>
            </a:r>
            <a:r>
              <a:rPr lang="en-US" sz="4800" dirty="0" err="1">
                <a:latin typeface="Calibri" panose="020F0502020204030204" pitchFamily="34" charset="0"/>
                <a:ea typeface="Calibri" panose="020F0502020204030204" pitchFamily="34" charset="0"/>
                <a:cs typeface="Calibri" panose="020F0502020204030204" pitchFamily="34" charset="0"/>
              </a:rPr>
              <a:t>với</a:t>
            </a:r>
            <a:r>
              <a:rPr lang="en-US" sz="4800" dirty="0">
                <a:latin typeface="Calibri" panose="020F0502020204030204" pitchFamily="34" charset="0"/>
                <a:ea typeface="Calibri" panose="020F0502020204030204" pitchFamily="34" charset="0"/>
                <a:cs typeface="Calibri" panose="020F0502020204030204" pitchFamily="34" charset="0"/>
              </a:rPr>
              <a:t> </a:t>
            </a:r>
            <a:r>
              <a:rPr lang="en-US" sz="4800" dirty="0" err="1">
                <a:latin typeface="Calibri" panose="020F0502020204030204" pitchFamily="34" charset="0"/>
                <a:ea typeface="Calibri" panose="020F0502020204030204" pitchFamily="34" charset="0"/>
                <a:cs typeface="Calibri" panose="020F0502020204030204" pitchFamily="34" charset="0"/>
              </a:rPr>
              <a:t>bạn</a:t>
            </a:r>
            <a:endParaRPr lang="vi-VN" sz="4800" dirty="0">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xmlns="" id="{797AFFF7-9904-CBBB-3F6B-8BEC6448B7FD}"/>
              </a:ext>
            </a:extLst>
          </p:cNvPr>
          <p:cNvPicPr>
            <a:picLocks noChangeAspect="1"/>
          </p:cNvPicPr>
          <p:nvPr/>
        </p:nvPicPr>
        <p:blipFill rotWithShape="1">
          <a:blip r:embed="rId6">
            <a:extLst>
              <a:ext uri="{28A0092B-C50C-407E-A947-70E740481C1C}">
                <a14:useLocalDpi xmlns:a14="http://schemas.microsoft.com/office/drawing/2010/main" val="0"/>
              </a:ext>
            </a:extLst>
          </a:blip>
          <a:srcRect t="50000"/>
          <a:stretch/>
        </p:blipFill>
        <p:spPr>
          <a:xfrm>
            <a:off x="4285828" y="4764314"/>
            <a:ext cx="7771428" cy="2590476"/>
          </a:xfrm>
          <a:prstGeom prst="rect">
            <a:avLst/>
          </a:prstGeom>
        </p:spPr>
      </p:pic>
      <p:pic>
        <p:nvPicPr>
          <p:cNvPr id="16" name="Picture 15">
            <a:extLst>
              <a:ext uri="{FF2B5EF4-FFF2-40B4-BE49-F238E27FC236}">
                <a16:creationId xmlns:a16="http://schemas.microsoft.com/office/drawing/2014/main" xmlns="" id="{678D0D01-B316-A1C5-6E58-4D49E71B8226}"/>
              </a:ext>
            </a:extLst>
          </p:cNvPr>
          <p:cNvPicPr>
            <a:picLocks noChangeAspect="1"/>
          </p:cNvPicPr>
          <p:nvPr/>
        </p:nvPicPr>
        <p:blipFill rotWithShape="1">
          <a:blip r:embed="rId7" cstate="print">
            <a:clrChange>
              <a:clrFrom>
                <a:srgbClr val="F1F3F2"/>
              </a:clrFrom>
              <a:clrTo>
                <a:srgbClr val="F1F3F2">
                  <a:alpha val="0"/>
                </a:srgbClr>
              </a:clrTo>
            </a:clrChange>
            <a:extLst>
              <a:ext uri="{28A0092B-C50C-407E-A947-70E740481C1C}">
                <a14:useLocalDpi xmlns:a14="http://schemas.microsoft.com/office/drawing/2010/main" val="0"/>
              </a:ext>
            </a:extLst>
          </a:blip>
          <a:srcRect r="22520"/>
          <a:stretch/>
        </p:blipFill>
        <p:spPr>
          <a:xfrm>
            <a:off x="-484062" y="-338004"/>
            <a:ext cx="1877433" cy="2423140"/>
          </a:xfrm>
          <a:prstGeom prst="rect">
            <a:avLst/>
          </a:prstGeom>
        </p:spPr>
      </p:pic>
      <p:pic>
        <p:nvPicPr>
          <p:cNvPr id="5" name="Am-thanh-nay-ra-y-tuong-www_tiengdong_com">
            <a:hlinkClick r:id="" action="ppaction://media"/>
            <a:extLst>
              <a:ext uri="{FF2B5EF4-FFF2-40B4-BE49-F238E27FC236}">
                <a16:creationId xmlns:a16="http://schemas.microsoft.com/office/drawing/2014/main" xmlns="" id="{1D9B48D6-9FFB-48C0-4453-CF986FB6B9E4}"/>
              </a:ext>
            </a:extLst>
          </p:cNvPr>
          <p:cNvPicPr>
            <a:picLocks noChangeAspect="1"/>
          </p:cNvPicPr>
          <p:nvPr>
            <a:audioFile r:link="rId1"/>
            <p:extLst>
              <p:ext uri="{DAA4B4D4-6D71-4841-9C94-3DE7FCFB9230}">
                <p14:media xmlns:p14="http://schemas.microsoft.com/office/powerpoint/2010/main" r:embed="rId2">
                  <p14:trim st="660" end="27134.1666"/>
                </p14:media>
              </p:ext>
            </p:extLst>
          </p:nvPr>
        </p:nvPicPr>
        <p:blipFill>
          <a:blip r:embed="rId8"/>
          <a:stretch>
            <a:fillRect/>
          </a:stretch>
        </p:blipFill>
        <p:spPr>
          <a:xfrm>
            <a:off x="-426192" y="4308326"/>
            <a:ext cx="487363" cy="487363"/>
          </a:xfrm>
          <a:prstGeom prst="rect">
            <a:avLst/>
          </a:prstGeom>
        </p:spPr>
      </p:pic>
    </p:spTree>
    <p:extLst>
      <p:ext uri="{BB962C8B-B14F-4D97-AF65-F5344CB8AC3E}">
        <p14:creationId xmlns:p14="http://schemas.microsoft.com/office/powerpoint/2010/main" val="4150100645"/>
      </p:ext>
    </p:extLst>
  </p:cSld>
  <p:clrMapOvr>
    <a:masterClrMapping/>
  </p:clrMapOvr>
  <mc:AlternateContent xmlns:mc="http://schemas.openxmlformats.org/markup-compatibility/2006">
    <mc:Choice xmlns:p14="http://schemas.microsoft.com/office/powerpoint/2010/main" Requires="p14">
      <p:transition spd="slow" p14:dur="2000">
        <p:sndAc>
          <p:stSnd>
            <p:snd r:embed="rId4" name="chimes.wav"/>
          </p:stSnd>
        </p:sndAc>
      </p:transition>
    </mc:Choice>
    <mc:Fallback>
      <p:transition spd="slow">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par>
                          <p:cTn id="18" fill="hold">
                            <p:stCondLst>
                              <p:cond delay="1000"/>
                            </p:stCondLst>
                            <p:childTnLst>
                              <p:par>
                                <p:cTn id="19" presetID="1" presetClass="mediacall" presetSubtype="0" fill="hold" nodeType="afterEffect">
                                  <p:stCondLst>
                                    <p:cond delay="0"/>
                                  </p:stCondLst>
                                  <p:childTnLst>
                                    <p:cmd type="call" cmd="playFrom(0.0)">
                                      <p:cBhvr>
                                        <p:cTn id="20" dur="105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5"/>
                </p:tgtEl>
              </p:cMediaNode>
            </p:audio>
          </p:childTnLst>
        </p:cTn>
      </p:par>
    </p:tnLst>
    <p:bldLst>
      <p:bldP spid="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CCD8F03-98FC-A785-67D7-7407A3637182}"/>
              </a:ext>
            </a:extLst>
          </p:cNvPr>
          <p:cNvPicPr>
            <a:picLocks noChangeAspect="1"/>
          </p:cNvPicPr>
          <p:nvPr/>
        </p:nvPicPr>
        <p:blipFill rotWithShape="1">
          <a:blip r:embed="rId2" cstate="print">
            <a:clrChange>
              <a:clrFrom>
                <a:srgbClr val="F6F1ED"/>
              </a:clrFrom>
              <a:clrTo>
                <a:srgbClr val="F6F1ED">
                  <a:alpha val="0"/>
                </a:srgbClr>
              </a:clrTo>
            </a:clrChange>
            <a:extLst>
              <a:ext uri="{28A0092B-C50C-407E-A947-70E740481C1C}">
                <a14:useLocalDpi xmlns:a14="http://schemas.microsoft.com/office/drawing/2010/main" val="0"/>
              </a:ext>
            </a:extLst>
          </a:blip>
          <a:srcRect t="53539" r="65915"/>
          <a:stretch/>
        </p:blipFill>
        <p:spPr>
          <a:xfrm>
            <a:off x="-128954" y="5337596"/>
            <a:ext cx="1507588" cy="2054976"/>
          </a:xfrm>
          <a:prstGeom prst="rect">
            <a:avLst/>
          </a:prstGeom>
        </p:spPr>
      </p:pic>
      <p:pic>
        <p:nvPicPr>
          <p:cNvPr id="3" name="Picture 2">
            <a:extLst>
              <a:ext uri="{FF2B5EF4-FFF2-40B4-BE49-F238E27FC236}">
                <a16:creationId xmlns:a16="http://schemas.microsoft.com/office/drawing/2014/main" xmlns="" id="{188A7FCD-F7A7-D2E8-2F9F-36E462485D2D}"/>
              </a:ext>
            </a:extLst>
          </p:cNvPr>
          <p:cNvPicPr>
            <a:picLocks noChangeAspect="1"/>
          </p:cNvPicPr>
          <p:nvPr/>
        </p:nvPicPr>
        <p:blipFill rotWithShape="1">
          <a:blip r:embed="rId3" cstate="print">
            <a:clrChange>
              <a:clrFrom>
                <a:srgbClr val="F6F1ED"/>
              </a:clrFrom>
              <a:clrTo>
                <a:srgbClr val="F6F1ED">
                  <a:alpha val="0"/>
                </a:srgbClr>
              </a:clrTo>
            </a:clrChange>
            <a:extLst>
              <a:ext uri="{28A0092B-C50C-407E-A947-70E740481C1C}">
                <a14:useLocalDpi xmlns:a14="http://schemas.microsoft.com/office/drawing/2010/main" val="0"/>
              </a:ext>
            </a:extLst>
          </a:blip>
          <a:srcRect l="35846" t="43282" r="32359" b="35795"/>
          <a:stretch/>
        </p:blipFill>
        <p:spPr>
          <a:xfrm flipH="1">
            <a:off x="10227212" y="5647631"/>
            <a:ext cx="2180493" cy="1434905"/>
          </a:xfrm>
          <a:prstGeom prst="rect">
            <a:avLst/>
          </a:prstGeom>
        </p:spPr>
      </p:pic>
      <p:sp>
        <p:nvSpPr>
          <p:cNvPr id="7" name="Rectangle: Rounded Corners 21">
            <a:extLst>
              <a:ext uri="{FF2B5EF4-FFF2-40B4-BE49-F238E27FC236}">
                <a16:creationId xmlns:a16="http://schemas.microsoft.com/office/drawing/2014/main" xmlns="" id="{3DDE2A4B-5B8D-902C-7C06-7F563622C77C}"/>
              </a:ext>
            </a:extLst>
          </p:cNvPr>
          <p:cNvSpPr/>
          <p:nvPr/>
        </p:nvSpPr>
        <p:spPr>
          <a:xfrm>
            <a:off x="696686" y="259080"/>
            <a:ext cx="10203543" cy="3169920"/>
          </a:xfrm>
          <a:prstGeom prst="roundRect">
            <a:avLst>
              <a:gd name="adj" fmla="val 11589"/>
            </a:avLst>
          </a:prstGeom>
          <a:solidFill>
            <a:schemeClr val="bg1">
              <a:alpha val="91000"/>
            </a:schemeClr>
          </a:solidFill>
          <a:ln w="762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TextBox 7">
            <a:extLst>
              <a:ext uri="{FF2B5EF4-FFF2-40B4-BE49-F238E27FC236}">
                <a16:creationId xmlns:a16="http://schemas.microsoft.com/office/drawing/2014/main" xmlns="" id="{161CF4D4-FA2F-15B8-C888-FAFAE6273E57}"/>
              </a:ext>
            </a:extLst>
          </p:cNvPr>
          <p:cNvSpPr txBox="1"/>
          <p:nvPr/>
        </p:nvSpPr>
        <p:spPr>
          <a:xfrm>
            <a:off x="1166083" y="-48684"/>
            <a:ext cx="9859834" cy="2954655"/>
          </a:xfrm>
          <a:prstGeom prst="rect">
            <a:avLst/>
          </a:prstGeom>
          <a:noFill/>
        </p:spPr>
        <p:txBody>
          <a:bodyPr wrap="square">
            <a:spAutoFit/>
          </a:bodyPr>
          <a:lstStyle/>
          <a:p>
            <a:pPr algn="just"/>
            <a:endParaRPr lang="en-US" sz="5400" dirty="0">
              <a:solidFill>
                <a:schemeClr val="accent5">
                  <a:lumMod val="50000"/>
                </a:schemeClr>
              </a:solidFill>
              <a:ea typeface="Calibri" panose="020F0502020204030204" pitchFamily="34" charset="0"/>
              <a:cs typeface="Calibri" panose="020F0502020204030204" pitchFamily="34" charset="0"/>
            </a:endParaRPr>
          </a:p>
          <a:p>
            <a:pPr marL="742950" indent="-742950" algn="just">
              <a:buAutoNum type="alphaLcPeriod"/>
            </a:pPr>
            <a:r>
              <a:rPr lang="en-US" sz="4400" dirty="0" err="1">
                <a:solidFill>
                  <a:schemeClr val="accent5">
                    <a:lumMod val="50000"/>
                  </a:schemeClr>
                </a:solidFill>
              </a:rPr>
              <a:t>Bài</a:t>
            </a:r>
            <a:r>
              <a:rPr lang="en-US" sz="4400" dirty="0">
                <a:solidFill>
                  <a:schemeClr val="accent5">
                    <a:lumMod val="50000"/>
                  </a:schemeClr>
                </a:solidFill>
              </a:rPr>
              <a:t> </a:t>
            </a:r>
            <a:r>
              <a:rPr lang="en-US" sz="4400" dirty="0" err="1">
                <a:solidFill>
                  <a:schemeClr val="accent5">
                    <a:lumMod val="50000"/>
                  </a:schemeClr>
                </a:solidFill>
              </a:rPr>
              <a:t>văn</a:t>
            </a:r>
            <a:r>
              <a:rPr lang="en-US" sz="4400" dirty="0">
                <a:solidFill>
                  <a:schemeClr val="accent5">
                    <a:lumMod val="50000"/>
                  </a:schemeClr>
                </a:solidFill>
              </a:rPr>
              <a:t> </a:t>
            </a:r>
            <a:r>
              <a:rPr lang="en-US" sz="4400" dirty="0" err="1">
                <a:solidFill>
                  <a:schemeClr val="accent5">
                    <a:lumMod val="50000"/>
                  </a:schemeClr>
                </a:solidFill>
              </a:rPr>
              <a:t>miêu</a:t>
            </a:r>
            <a:r>
              <a:rPr lang="en-US" sz="4400" dirty="0">
                <a:solidFill>
                  <a:schemeClr val="accent5">
                    <a:lumMod val="50000"/>
                  </a:schemeClr>
                </a:solidFill>
              </a:rPr>
              <a:t> </a:t>
            </a:r>
            <a:r>
              <a:rPr lang="en-US" sz="4400" dirty="0" err="1">
                <a:solidFill>
                  <a:schemeClr val="accent5">
                    <a:lumMod val="50000"/>
                  </a:schemeClr>
                </a:solidFill>
              </a:rPr>
              <a:t>tả</a:t>
            </a:r>
            <a:r>
              <a:rPr lang="en-US" sz="4400" dirty="0">
                <a:solidFill>
                  <a:schemeClr val="accent5">
                    <a:lumMod val="50000"/>
                  </a:schemeClr>
                </a:solidFill>
              </a:rPr>
              <a:t> con </a:t>
            </a:r>
            <a:r>
              <a:rPr lang="en-US" sz="4400" dirty="0" err="1">
                <a:solidFill>
                  <a:schemeClr val="accent5">
                    <a:lumMod val="50000"/>
                  </a:schemeClr>
                </a:solidFill>
              </a:rPr>
              <a:t>vật</a:t>
            </a:r>
            <a:r>
              <a:rPr lang="en-US" sz="4400" dirty="0">
                <a:solidFill>
                  <a:schemeClr val="accent5">
                    <a:lumMod val="50000"/>
                  </a:schemeClr>
                </a:solidFill>
              </a:rPr>
              <a:t> </a:t>
            </a:r>
            <a:r>
              <a:rPr lang="en-US" sz="4400" dirty="0" err="1">
                <a:solidFill>
                  <a:schemeClr val="accent5">
                    <a:lumMod val="50000"/>
                  </a:schemeClr>
                </a:solidFill>
              </a:rPr>
              <a:t>thường</a:t>
            </a:r>
            <a:r>
              <a:rPr lang="en-US" sz="4400" dirty="0">
                <a:solidFill>
                  <a:schemeClr val="accent5">
                    <a:lumMod val="50000"/>
                  </a:schemeClr>
                </a:solidFill>
              </a:rPr>
              <a:t> </a:t>
            </a:r>
            <a:r>
              <a:rPr lang="en-US" sz="4400" dirty="0" err="1">
                <a:solidFill>
                  <a:schemeClr val="accent5">
                    <a:lumMod val="50000"/>
                  </a:schemeClr>
                </a:solidFill>
              </a:rPr>
              <a:t>gồm</a:t>
            </a:r>
            <a:r>
              <a:rPr lang="en-US" sz="4400" dirty="0">
                <a:solidFill>
                  <a:schemeClr val="accent5">
                    <a:lumMod val="50000"/>
                  </a:schemeClr>
                </a:solidFill>
              </a:rPr>
              <a:t> </a:t>
            </a:r>
          </a:p>
          <a:p>
            <a:pPr algn="just"/>
            <a:r>
              <a:rPr lang="en-US" sz="4400" dirty="0" err="1">
                <a:solidFill>
                  <a:schemeClr val="accent5">
                    <a:lumMod val="50000"/>
                  </a:schemeClr>
                </a:solidFill>
              </a:rPr>
              <a:t>những</a:t>
            </a:r>
            <a:r>
              <a:rPr lang="en-US" sz="4400" dirty="0">
                <a:solidFill>
                  <a:schemeClr val="accent5">
                    <a:lumMod val="50000"/>
                  </a:schemeClr>
                </a:solidFill>
              </a:rPr>
              <a:t> </a:t>
            </a:r>
            <a:r>
              <a:rPr lang="en-US" sz="4400" dirty="0" err="1">
                <a:solidFill>
                  <a:schemeClr val="accent5">
                    <a:lumMod val="50000"/>
                  </a:schemeClr>
                </a:solidFill>
              </a:rPr>
              <a:t>phần</a:t>
            </a:r>
            <a:r>
              <a:rPr lang="en-US" sz="4400" dirty="0">
                <a:solidFill>
                  <a:schemeClr val="accent5">
                    <a:lumMod val="50000"/>
                  </a:schemeClr>
                </a:solidFill>
              </a:rPr>
              <a:t> </a:t>
            </a:r>
            <a:r>
              <a:rPr lang="en-US" sz="4400" dirty="0" err="1">
                <a:solidFill>
                  <a:schemeClr val="accent5">
                    <a:lumMod val="50000"/>
                  </a:schemeClr>
                </a:solidFill>
              </a:rPr>
              <a:t>nào</a:t>
            </a:r>
            <a:r>
              <a:rPr lang="en-US" sz="4400" dirty="0">
                <a:solidFill>
                  <a:schemeClr val="accent5">
                    <a:lumMod val="50000"/>
                  </a:schemeClr>
                </a:solidFill>
              </a:rPr>
              <a:t>?</a:t>
            </a:r>
          </a:p>
          <a:p>
            <a:pPr algn="just"/>
            <a:r>
              <a:rPr lang="en-US" sz="4400" dirty="0">
                <a:solidFill>
                  <a:schemeClr val="accent5">
                    <a:lumMod val="50000"/>
                  </a:schemeClr>
                </a:solidFill>
                <a:ea typeface="Calibri" panose="020F0502020204030204" pitchFamily="34" charset="0"/>
                <a:cs typeface="Calibri" panose="020F0502020204030204" pitchFamily="34" charset="0"/>
              </a:rPr>
              <a:t>b. </a:t>
            </a:r>
            <a:r>
              <a:rPr lang="en-US" sz="4400" dirty="0" err="1">
                <a:solidFill>
                  <a:schemeClr val="accent5">
                    <a:lumMod val="50000"/>
                  </a:schemeClr>
                </a:solidFill>
                <a:ea typeface="Calibri" panose="020F0502020204030204" pitchFamily="34" charset="0"/>
                <a:cs typeface="Calibri" panose="020F0502020204030204" pitchFamily="34" charset="0"/>
              </a:rPr>
              <a:t>Xác</a:t>
            </a:r>
            <a:r>
              <a:rPr lang="en-US" sz="4400" dirty="0">
                <a:solidFill>
                  <a:schemeClr val="accent5">
                    <a:lumMod val="50000"/>
                  </a:schemeClr>
                </a:solidFill>
                <a:ea typeface="Calibri" panose="020F0502020204030204" pitchFamily="34" charset="0"/>
                <a:cs typeface="Calibri" panose="020F0502020204030204" pitchFamily="34" charset="0"/>
              </a:rPr>
              <a:t> </a:t>
            </a:r>
            <a:r>
              <a:rPr lang="en-US" sz="4400" dirty="0" err="1">
                <a:solidFill>
                  <a:schemeClr val="accent5">
                    <a:lumMod val="50000"/>
                  </a:schemeClr>
                </a:solidFill>
                <a:ea typeface="Calibri" panose="020F0502020204030204" pitchFamily="34" charset="0"/>
                <a:cs typeface="Calibri" panose="020F0502020204030204" pitchFamily="34" charset="0"/>
              </a:rPr>
              <a:t>định</a:t>
            </a:r>
            <a:r>
              <a:rPr lang="en-US" sz="4400" dirty="0">
                <a:solidFill>
                  <a:schemeClr val="accent5">
                    <a:lumMod val="50000"/>
                  </a:schemeClr>
                </a:solidFill>
                <a:ea typeface="Calibri" panose="020F0502020204030204" pitchFamily="34" charset="0"/>
                <a:cs typeface="Calibri" panose="020F0502020204030204" pitchFamily="34" charset="0"/>
              </a:rPr>
              <a:t> </a:t>
            </a:r>
            <a:r>
              <a:rPr lang="en-US" sz="4400" dirty="0" err="1">
                <a:solidFill>
                  <a:schemeClr val="accent5">
                    <a:lumMod val="50000"/>
                  </a:schemeClr>
                </a:solidFill>
                <a:ea typeface="Calibri" panose="020F0502020204030204" pitchFamily="34" charset="0"/>
                <a:cs typeface="Calibri" panose="020F0502020204030204" pitchFamily="34" charset="0"/>
              </a:rPr>
              <a:t>nội</a:t>
            </a:r>
            <a:r>
              <a:rPr lang="en-US" sz="4400" dirty="0">
                <a:solidFill>
                  <a:schemeClr val="accent5">
                    <a:lumMod val="50000"/>
                  </a:schemeClr>
                </a:solidFill>
                <a:ea typeface="Calibri" panose="020F0502020204030204" pitchFamily="34" charset="0"/>
                <a:cs typeface="Calibri" panose="020F0502020204030204" pitchFamily="34" charset="0"/>
              </a:rPr>
              <a:t> dung </a:t>
            </a:r>
            <a:r>
              <a:rPr lang="en-US" sz="4400" dirty="0" err="1">
                <a:solidFill>
                  <a:schemeClr val="accent5">
                    <a:lumMod val="50000"/>
                  </a:schemeClr>
                </a:solidFill>
                <a:ea typeface="Calibri" panose="020F0502020204030204" pitchFamily="34" charset="0"/>
                <a:cs typeface="Calibri" panose="020F0502020204030204" pitchFamily="34" charset="0"/>
              </a:rPr>
              <a:t>chính</a:t>
            </a:r>
            <a:r>
              <a:rPr lang="en-US" sz="4400" dirty="0">
                <a:solidFill>
                  <a:schemeClr val="accent5">
                    <a:lumMod val="50000"/>
                  </a:schemeClr>
                </a:solidFill>
                <a:ea typeface="Calibri" panose="020F0502020204030204" pitchFamily="34" charset="0"/>
                <a:cs typeface="Calibri" panose="020F0502020204030204" pitchFamily="34" charset="0"/>
              </a:rPr>
              <a:t> </a:t>
            </a:r>
            <a:r>
              <a:rPr lang="en-US" sz="4400" dirty="0" err="1">
                <a:solidFill>
                  <a:schemeClr val="accent5">
                    <a:lumMod val="50000"/>
                  </a:schemeClr>
                </a:solidFill>
                <a:ea typeface="Calibri" panose="020F0502020204030204" pitchFamily="34" charset="0"/>
                <a:cs typeface="Calibri" panose="020F0502020204030204" pitchFamily="34" charset="0"/>
              </a:rPr>
              <a:t>của</a:t>
            </a:r>
            <a:r>
              <a:rPr lang="en-US" sz="4400" dirty="0">
                <a:solidFill>
                  <a:schemeClr val="accent5">
                    <a:lumMod val="50000"/>
                  </a:schemeClr>
                </a:solidFill>
                <a:ea typeface="Calibri" panose="020F0502020204030204" pitchFamily="34" charset="0"/>
                <a:cs typeface="Calibri" panose="020F0502020204030204" pitchFamily="34" charset="0"/>
              </a:rPr>
              <a:t> </a:t>
            </a:r>
            <a:r>
              <a:rPr lang="en-US" sz="4400" dirty="0" err="1">
                <a:solidFill>
                  <a:schemeClr val="accent5">
                    <a:lumMod val="50000"/>
                  </a:schemeClr>
                </a:solidFill>
                <a:ea typeface="Calibri" panose="020F0502020204030204" pitchFamily="34" charset="0"/>
                <a:cs typeface="Calibri" panose="020F0502020204030204" pitchFamily="34" charset="0"/>
              </a:rPr>
              <a:t>từng</a:t>
            </a:r>
            <a:r>
              <a:rPr lang="en-US" sz="4400" dirty="0">
                <a:solidFill>
                  <a:schemeClr val="accent5">
                    <a:lumMod val="50000"/>
                  </a:schemeClr>
                </a:solidFill>
                <a:ea typeface="Calibri" panose="020F0502020204030204" pitchFamily="34" charset="0"/>
                <a:cs typeface="Calibri" panose="020F0502020204030204" pitchFamily="34" charset="0"/>
              </a:rPr>
              <a:t> </a:t>
            </a:r>
            <a:r>
              <a:rPr lang="en-US" sz="4400" dirty="0" err="1">
                <a:solidFill>
                  <a:schemeClr val="accent5">
                    <a:lumMod val="50000"/>
                  </a:schemeClr>
                </a:solidFill>
                <a:ea typeface="Calibri" panose="020F0502020204030204" pitchFamily="34" charset="0"/>
                <a:cs typeface="Calibri" panose="020F0502020204030204" pitchFamily="34" charset="0"/>
              </a:rPr>
              <a:t>phần</a:t>
            </a:r>
            <a:r>
              <a:rPr lang="en-US" sz="4400" dirty="0">
                <a:solidFill>
                  <a:schemeClr val="accent5">
                    <a:lumMod val="50000"/>
                  </a:schemeClr>
                </a:solidFill>
                <a:ea typeface="Calibri" panose="020F0502020204030204" pitchFamily="34" charset="0"/>
                <a:cs typeface="Calibri" panose="020F0502020204030204" pitchFamily="34" charset="0"/>
              </a:rPr>
              <a:t>.</a:t>
            </a:r>
          </a:p>
        </p:txBody>
      </p:sp>
      <p:pic>
        <p:nvPicPr>
          <p:cNvPr id="9" name="Picture 8">
            <a:extLst>
              <a:ext uri="{FF2B5EF4-FFF2-40B4-BE49-F238E27FC236}">
                <a16:creationId xmlns:a16="http://schemas.microsoft.com/office/drawing/2014/main" xmlns="" id="{49944F4C-CD91-B83A-9712-619B4552BF6E}"/>
              </a:ext>
            </a:extLst>
          </p:cNvPr>
          <p:cNvPicPr>
            <a:picLocks noChangeAspect="1"/>
          </p:cNvPicPr>
          <p:nvPr/>
        </p:nvPicPr>
        <p:blipFill>
          <a:blip r:embed="rId4"/>
          <a:stretch>
            <a:fillRect/>
          </a:stretch>
        </p:blipFill>
        <p:spPr>
          <a:xfrm>
            <a:off x="3101889" y="3945661"/>
            <a:ext cx="6409808" cy="2912339"/>
          </a:xfrm>
          <a:prstGeom prst="rect">
            <a:avLst/>
          </a:prstGeom>
        </p:spPr>
      </p:pic>
      <p:sp>
        <p:nvSpPr>
          <p:cNvPr id="10" name="Title 1">
            <a:extLst>
              <a:ext uri="{FF2B5EF4-FFF2-40B4-BE49-F238E27FC236}">
                <a16:creationId xmlns:a16="http://schemas.microsoft.com/office/drawing/2014/main" xmlns="" id="{BAC191A5-996D-826F-84CE-C79FF7513F82}"/>
              </a:ext>
            </a:extLst>
          </p:cNvPr>
          <p:cNvSpPr txBox="1">
            <a:spLocks/>
          </p:cNvSpPr>
          <p:nvPr/>
        </p:nvSpPr>
        <p:spPr>
          <a:xfrm>
            <a:off x="3637587" y="3901929"/>
            <a:ext cx="6231867" cy="962737"/>
          </a:xfrm>
          <a:prstGeom prst="rect">
            <a:avLst/>
          </a:prstGeom>
          <a:noFill/>
        </p:spPr>
        <p:txBody>
          <a:bodyPr vert="horz" lIns="91440" tIns="45720" rIns="91440" bIns="45720" rtlCol="0" anchor="ctr">
            <a:prstTxWarp prst="textArchUp">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6600" b="1" dirty="0">
                <a:ln w="22225">
                  <a:solidFill>
                    <a:schemeClr val="tx1">
                      <a:lumMod val="95000"/>
                      <a:lumOff val="5000"/>
                    </a:schemeClr>
                  </a:solidFill>
                  <a:prstDash val="solid"/>
                </a:ln>
                <a:solidFill>
                  <a:schemeClr val="accent4"/>
                </a:solidFill>
                <a:latin typeface="#9Slide05 SVNClementine" panose="020F0502020204030203" pitchFamily="34" charset="0"/>
              </a:rPr>
              <a:t>Thảo luận nhóm </a:t>
            </a:r>
            <a:endParaRPr lang="en-US" sz="6600" b="1" dirty="0">
              <a:ln w="22225">
                <a:solidFill>
                  <a:schemeClr val="tx1">
                    <a:lumMod val="95000"/>
                    <a:lumOff val="5000"/>
                  </a:schemeClr>
                </a:solidFill>
                <a:prstDash val="solid"/>
              </a:ln>
              <a:solidFill>
                <a:schemeClr val="accent4"/>
              </a:solidFill>
              <a:latin typeface="#9Slide05 SVNClementine" panose="020F0502020204030203" pitchFamily="34" charset="0"/>
            </a:endParaRPr>
          </a:p>
        </p:txBody>
      </p:sp>
    </p:spTree>
    <p:extLst>
      <p:ext uri="{BB962C8B-B14F-4D97-AF65-F5344CB8AC3E}">
        <p14:creationId xmlns:p14="http://schemas.microsoft.com/office/powerpoint/2010/main" val="120784842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70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70000">
                                          <p:cBhvr additive="base">
                                            <p:cTn id="12" dur="750" fill="hold"/>
                                            <p:tgtEl>
                                              <p:spTgt spid="9"/>
                                            </p:tgtEl>
                                            <p:attrNameLst>
                                              <p:attrName>ppt_x</p:attrName>
                                            </p:attrNameLst>
                                          </p:cBhvr>
                                          <p:tavLst>
                                            <p:tav tm="0">
                                              <p:val>
                                                <p:strVal val="#ppt_x"/>
                                              </p:val>
                                            </p:tav>
                                            <p:tav tm="100000">
                                              <p:val>
                                                <p:strVal val="#ppt_x"/>
                                              </p:val>
                                            </p:tav>
                                          </p:tavLst>
                                        </p:anim>
                                        <p:anim calcmode="lin" valueType="num" p14:bounceEnd="70000">
                                          <p:cBhvr additive="base">
                                            <p:cTn id="13" dur="750" fill="hold"/>
                                            <p:tgtEl>
                                              <p:spTgt spid="9"/>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700"/>
                                            <p:tgtEl>
                                              <p:spTgt spid="10"/>
                                            </p:tgtEl>
                                          </p:cBhvr>
                                        </p:animEffect>
                                        <p:anim calcmode="lin" valueType="num">
                                          <p:cBhvr>
                                            <p:cTn id="17" dur="700" fill="hold"/>
                                            <p:tgtEl>
                                              <p:spTgt spid="10"/>
                                            </p:tgtEl>
                                            <p:attrNameLst>
                                              <p:attrName>ppt_x</p:attrName>
                                            </p:attrNameLst>
                                          </p:cBhvr>
                                          <p:tavLst>
                                            <p:tav tm="0">
                                              <p:val>
                                                <p:strVal val="#ppt_x"/>
                                              </p:val>
                                            </p:tav>
                                            <p:tav tm="100000">
                                              <p:val>
                                                <p:strVal val="#ppt_x"/>
                                              </p:val>
                                            </p:tav>
                                          </p:tavLst>
                                        </p:anim>
                                        <p:anim calcmode="lin" valueType="num">
                                          <p:cBhvr>
                                            <p:cTn id="18" dur="7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50" fill="hold"/>
                                            <p:tgtEl>
                                              <p:spTgt spid="9"/>
                                            </p:tgtEl>
                                            <p:attrNameLst>
                                              <p:attrName>ppt_x</p:attrName>
                                            </p:attrNameLst>
                                          </p:cBhvr>
                                          <p:tavLst>
                                            <p:tav tm="0">
                                              <p:val>
                                                <p:strVal val="#ppt_x"/>
                                              </p:val>
                                            </p:tav>
                                            <p:tav tm="100000">
                                              <p:val>
                                                <p:strVal val="#ppt_x"/>
                                              </p:val>
                                            </p:tav>
                                          </p:tavLst>
                                        </p:anim>
                                        <p:anim calcmode="lin" valueType="num">
                                          <p:cBhvr additive="base">
                                            <p:cTn id="13" dur="750" fill="hold"/>
                                            <p:tgtEl>
                                              <p:spTgt spid="9"/>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700"/>
                                            <p:tgtEl>
                                              <p:spTgt spid="10"/>
                                            </p:tgtEl>
                                          </p:cBhvr>
                                        </p:animEffect>
                                        <p:anim calcmode="lin" valueType="num">
                                          <p:cBhvr>
                                            <p:cTn id="17" dur="700" fill="hold"/>
                                            <p:tgtEl>
                                              <p:spTgt spid="10"/>
                                            </p:tgtEl>
                                            <p:attrNameLst>
                                              <p:attrName>ppt_x</p:attrName>
                                            </p:attrNameLst>
                                          </p:cBhvr>
                                          <p:tavLst>
                                            <p:tav tm="0">
                                              <p:val>
                                                <p:strVal val="#ppt_x"/>
                                              </p:val>
                                            </p:tav>
                                            <p:tav tm="100000">
                                              <p:val>
                                                <p:strVal val="#ppt_x"/>
                                              </p:val>
                                            </p:tav>
                                          </p:tavLst>
                                        </p:anim>
                                        <p:anim calcmode="lin" valueType="num">
                                          <p:cBhvr>
                                            <p:cTn id="18" dur="7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xmlns="" id="{FE16742E-5507-C06C-906B-E29473ADA294}"/>
              </a:ext>
            </a:extLst>
          </p:cNvPr>
          <p:cNvSpPr/>
          <p:nvPr/>
        </p:nvSpPr>
        <p:spPr>
          <a:xfrm>
            <a:off x="696686" y="259080"/>
            <a:ext cx="11117943" cy="1627777"/>
          </a:xfrm>
          <a:prstGeom prst="roundRect">
            <a:avLst>
              <a:gd name="adj" fmla="val 11589"/>
            </a:avLst>
          </a:prstGeom>
          <a:solidFill>
            <a:schemeClr val="bg1">
              <a:alpha val="91000"/>
            </a:schemeClr>
          </a:solidFill>
          <a:ln w="762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 name="TextBox 2">
            <a:extLst>
              <a:ext uri="{FF2B5EF4-FFF2-40B4-BE49-F238E27FC236}">
                <a16:creationId xmlns:a16="http://schemas.microsoft.com/office/drawing/2014/main" xmlns="" id="{239F1031-C575-5A3C-E110-7BC95461FF7B}"/>
              </a:ext>
            </a:extLst>
          </p:cNvPr>
          <p:cNvSpPr txBox="1"/>
          <p:nvPr/>
        </p:nvSpPr>
        <p:spPr>
          <a:xfrm>
            <a:off x="696686" y="-188686"/>
            <a:ext cx="12056736" cy="1877437"/>
          </a:xfrm>
          <a:prstGeom prst="rect">
            <a:avLst/>
          </a:prstGeom>
          <a:noFill/>
        </p:spPr>
        <p:txBody>
          <a:bodyPr wrap="square">
            <a:spAutoFit/>
          </a:bodyPr>
          <a:lstStyle/>
          <a:p>
            <a:pPr algn="just"/>
            <a:endParaRPr lang="en-US" sz="4400" dirty="0">
              <a:solidFill>
                <a:srgbClr val="C00000"/>
              </a:solidFill>
              <a:ea typeface="Calibri" panose="020F0502020204030204" pitchFamily="34" charset="0"/>
              <a:cs typeface="Calibri" panose="020F0502020204030204" pitchFamily="34" charset="0"/>
            </a:endParaRPr>
          </a:p>
          <a:p>
            <a:pPr algn="just"/>
            <a:r>
              <a:rPr lang="en-US" sz="3600" dirty="0">
                <a:solidFill>
                  <a:srgbClr val="002060"/>
                </a:solidFill>
              </a:rPr>
              <a:t>a. </a:t>
            </a:r>
            <a:r>
              <a:rPr lang="en-US" sz="3600" dirty="0" err="1">
                <a:solidFill>
                  <a:srgbClr val="002060"/>
                </a:solidFill>
              </a:rPr>
              <a:t>Bài</a:t>
            </a:r>
            <a:r>
              <a:rPr lang="en-US" sz="3600" dirty="0">
                <a:solidFill>
                  <a:srgbClr val="002060"/>
                </a:solidFill>
              </a:rPr>
              <a:t> </a:t>
            </a:r>
            <a:r>
              <a:rPr lang="en-US" sz="3600" dirty="0" err="1">
                <a:solidFill>
                  <a:srgbClr val="002060"/>
                </a:solidFill>
              </a:rPr>
              <a:t>văn</a:t>
            </a:r>
            <a:r>
              <a:rPr lang="en-US" sz="3600" dirty="0">
                <a:solidFill>
                  <a:srgbClr val="002060"/>
                </a:solidFill>
              </a:rPr>
              <a:t> </a:t>
            </a:r>
            <a:r>
              <a:rPr lang="en-US" sz="3600" dirty="0" err="1">
                <a:solidFill>
                  <a:srgbClr val="002060"/>
                </a:solidFill>
              </a:rPr>
              <a:t>miêu</a:t>
            </a:r>
            <a:r>
              <a:rPr lang="en-US" sz="3600" dirty="0">
                <a:solidFill>
                  <a:srgbClr val="002060"/>
                </a:solidFill>
              </a:rPr>
              <a:t> </a:t>
            </a:r>
            <a:r>
              <a:rPr lang="en-US" sz="3600" dirty="0" err="1">
                <a:solidFill>
                  <a:srgbClr val="002060"/>
                </a:solidFill>
              </a:rPr>
              <a:t>tả</a:t>
            </a:r>
            <a:r>
              <a:rPr lang="en-US" sz="3600" dirty="0">
                <a:solidFill>
                  <a:srgbClr val="002060"/>
                </a:solidFill>
              </a:rPr>
              <a:t> con </a:t>
            </a:r>
            <a:r>
              <a:rPr lang="en-US" sz="3600" dirty="0" err="1">
                <a:solidFill>
                  <a:srgbClr val="002060"/>
                </a:solidFill>
              </a:rPr>
              <a:t>vật</a:t>
            </a:r>
            <a:r>
              <a:rPr lang="en-US" sz="3600" dirty="0">
                <a:solidFill>
                  <a:srgbClr val="002060"/>
                </a:solidFill>
              </a:rPr>
              <a:t> </a:t>
            </a:r>
            <a:r>
              <a:rPr lang="en-US" sz="3600" dirty="0" err="1">
                <a:solidFill>
                  <a:srgbClr val="002060"/>
                </a:solidFill>
              </a:rPr>
              <a:t>thường</a:t>
            </a:r>
            <a:r>
              <a:rPr lang="en-US" sz="3600" dirty="0">
                <a:solidFill>
                  <a:srgbClr val="002060"/>
                </a:solidFill>
              </a:rPr>
              <a:t> </a:t>
            </a:r>
            <a:r>
              <a:rPr lang="en-US" sz="3600" dirty="0" err="1">
                <a:solidFill>
                  <a:srgbClr val="002060"/>
                </a:solidFill>
              </a:rPr>
              <a:t>gồm</a:t>
            </a:r>
            <a:r>
              <a:rPr lang="en-US" sz="3600" dirty="0">
                <a:solidFill>
                  <a:srgbClr val="002060"/>
                </a:solidFill>
              </a:rPr>
              <a:t> </a:t>
            </a:r>
            <a:r>
              <a:rPr lang="en-US" sz="3600" dirty="0" err="1">
                <a:solidFill>
                  <a:srgbClr val="002060"/>
                </a:solidFill>
              </a:rPr>
              <a:t>những</a:t>
            </a:r>
            <a:r>
              <a:rPr lang="en-US" sz="3600" dirty="0">
                <a:solidFill>
                  <a:srgbClr val="002060"/>
                </a:solidFill>
              </a:rPr>
              <a:t> </a:t>
            </a:r>
            <a:r>
              <a:rPr lang="en-US" sz="3600" dirty="0" err="1">
                <a:solidFill>
                  <a:srgbClr val="002060"/>
                </a:solidFill>
              </a:rPr>
              <a:t>phần</a:t>
            </a:r>
            <a:r>
              <a:rPr lang="en-US" sz="3600" dirty="0">
                <a:solidFill>
                  <a:srgbClr val="002060"/>
                </a:solidFill>
              </a:rPr>
              <a:t> </a:t>
            </a:r>
            <a:r>
              <a:rPr lang="en-US" sz="3600" dirty="0" err="1">
                <a:solidFill>
                  <a:srgbClr val="002060"/>
                </a:solidFill>
              </a:rPr>
              <a:t>nào</a:t>
            </a:r>
            <a:r>
              <a:rPr lang="en-US" sz="3600" dirty="0">
                <a:solidFill>
                  <a:srgbClr val="002060"/>
                </a:solidFill>
              </a:rPr>
              <a:t>?</a:t>
            </a:r>
          </a:p>
          <a:p>
            <a:pPr algn="just"/>
            <a:r>
              <a:rPr lang="en-US" sz="3600" dirty="0">
                <a:solidFill>
                  <a:srgbClr val="002060"/>
                </a:solidFill>
                <a:ea typeface="Calibri" panose="020F0502020204030204" pitchFamily="34" charset="0"/>
                <a:cs typeface="Calibri" panose="020F0502020204030204" pitchFamily="34" charset="0"/>
              </a:rPr>
              <a:t>b. </a:t>
            </a:r>
            <a:r>
              <a:rPr lang="en-US" sz="3600" dirty="0" err="1">
                <a:solidFill>
                  <a:srgbClr val="002060"/>
                </a:solidFill>
                <a:ea typeface="Calibri" panose="020F0502020204030204" pitchFamily="34" charset="0"/>
                <a:cs typeface="Calibri" panose="020F0502020204030204" pitchFamily="34" charset="0"/>
              </a:rPr>
              <a:t>Xác</a:t>
            </a:r>
            <a:r>
              <a:rPr lang="en-US" sz="3600" dirty="0">
                <a:solidFill>
                  <a:srgbClr val="002060"/>
                </a:solidFill>
                <a:ea typeface="Calibri" panose="020F0502020204030204" pitchFamily="34" charset="0"/>
                <a:cs typeface="Calibri" panose="020F0502020204030204" pitchFamily="34" charset="0"/>
              </a:rPr>
              <a:t> </a:t>
            </a:r>
            <a:r>
              <a:rPr lang="en-US" sz="3600" dirty="0" err="1">
                <a:solidFill>
                  <a:srgbClr val="002060"/>
                </a:solidFill>
                <a:ea typeface="Calibri" panose="020F0502020204030204" pitchFamily="34" charset="0"/>
                <a:cs typeface="Calibri" panose="020F0502020204030204" pitchFamily="34" charset="0"/>
              </a:rPr>
              <a:t>định</a:t>
            </a:r>
            <a:r>
              <a:rPr lang="en-US" sz="3600" dirty="0">
                <a:solidFill>
                  <a:srgbClr val="002060"/>
                </a:solidFill>
                <a:ea typeface="Calibri" panose="020F0502020204030204" pitchFamily="34" charset="0"/>
                <a:cs typeface="Calibri" panose="020F0502020204030204" pitchFamily="34" charset="0"/>
              </a:rPr>
              <a:t> </a:t>
            </a:r>
            <a:r>
              <a:rPr lang="en-US" sz="3600" dirty="0" err="1">
                <a:solidFill>
                  <a:srgbClr val="002060"/>
                </a:solidFill>
                <a:ea typeface="Calibri" panose="020F0502020204030204" pitchFamily="34" charset="0"/>
                <a:cs typeface="Calibri" panose="020F0502020204030204" pitchFamily="34" charset="0"/>
              </a:rPr>
              <a:t>nội</a:t>
            </a:r>
            <a:r>
              <a:rPr lang="en-US" sz="3600" dirty="0">
                <a:solidFill>
                  <a:srgbClr val="002060"/>
                </a:solidFill>
                <a:ea typeface="Calibri" panose="020F0502020204030204" pitchFamily="34" charset="0"/>
                <a:cs typeface="Calibri" panose="020F0502020204030204" pitchFamily="34" charset="0"/>
              </a:rPr>
              <a:t> dung </a:t>
            </a:r>
            <a:r>
              <a:rPr lang="en-US" sz="3600" dirty="0" err="1">
                <a:solidFill>
                  <a:srgbClr val="002060"/>
                </a:solidFill>
                <a:ea typeface="Calibri" panose="020F0502020204030204" pitchFamily="34" charset="0"/>
                <a:cs typeface="Calibri" panose="020F0502020204030204" pitchFamily="34" charset="0"/>
              </a:rPr>
              <a:t>chính</a:t>
            </a:r>
            <a:r>
              <a:rPr lang="en-US" sz="3600" dirty="0">
                <a:solidFill>
                  <a:srgbClr val="002060"/>
                </a:solidFill>
                <a:ea typeface="Calibri" panose="020F0502020204030204" pitchFamily="34" charset="0"/>
                <a:cs typeface="Calibri" panose="020F0502020204030204" pitchFamily="34" charset="0"/>
              </a:rPr>
              <a:t> </a:t>
            </a:r>
            <a:r>
              <a:rPr lang="en-US" sz="3600" dirty="0" err="1">
                <a:solidFill>
                  <a:srgbClr val="002060"/>
                </a:solidFill>
                <a:ea typeface="Calibri" panose="020F0502020204030204" pitchFamily="34" charset="0"/>
                <a:cs typeface="Calibri" panose="020F0502020204030204" pitchFamily="34" charset="0"/>
              </a:rPr>
              <a:t>của</a:t>
            </a:r>
            <a:r>
              <a:rPr lang="en-US" sz="3600" dirty="0">
                <a:solidFill>
                  <a:srgbClr val="002060"/>
                </a:solidFill>
                <a:ea typeface="Calibri" panose="020F0502020204030204" pitchFamily="34" charset="0"/>
                <a:cs typeface="Calibri" panose="020F0502020204030204" pitchFamily="34" charset="0"/>
              </a:rPr>
              <a:t> </a:t>
            </a:r>
            <a:r>
              <a:rPr lang="en-US" sz="3600" dirty="0" err="1">
                <a:solidFill>
                  <a:srgbClr val="002060"/>
                </a:solidFill>
                <a:ea typeface="Calibri" panose="020F0502020204030204" pitchFamily="34" charset="0"/>
                <a:cs typeface="Calibri" panose="020F0502020204030204" pitchFamily="34" charset="0"/>
              </a:rPr>
              <a:t>từng</a:t>
            </a:r>
            <a:r>
              <a:rPr lang="en-US" sz="3600" dirty="0">
                <a:solidFill>
                  <a:srgbClr val="002060"/>
                </a:solidFill>
                <a:ea typeface="Calibri" panose="020F0502020204030204" pitchFamily="34" charset="0"/>
                <a:cs typeface="Calibri" panose="020F0502020204030204" pitchFamily="34" charset="0"/>
              </a:rPr>
              <a:t> </a:t>
            </a:r>
            <a:r>
              <a:rPr lang="en-US" sz="3600" dirty="0" err="1">
                <a:solidFill>
                  <a:srgbClr val="002060"/>
                </a:solidFill>
                <a:ea typeface="Calibri" panose="020F0502020204030204" pitchFamily="34" charset="0"/>
                <a:cs typeface="Calibri" panose="020F0502020204030204" pitchFamily="34" charset="0"/>
              </a:rPr>
              <a:t>phần</a:t>
            </a:r>
            <a:r>
              <a:rPr lang="en-US" sz="3600" dirty="0">
                <a:solidFill>
                  <a:srgbClr val="002060"/>
                </a:solidFill>
                <a:ea typeface="Calibri" panose="020F0502020204030204" pitchFamily="34" charset="0"/>
                <a:cs typeface="Calibri" panose="020F0502020204030204" pitchFamily="34" charset="0"/>
              </a:rPr>
              <a:t>.</a:t>
            </a:r>
          </a:p>
        </p:txBody>
      </p:sp>
      <p:sp>
        <p:nvSpPr>
          <p:cNvPr id="5" name="Rectangle: Rounded Corners 2">
            <a:extLst>
              <a:ext uri="{FF2B5EF4-FFF2-40B4-BE49-F238E27FC236}">
                <a16:creationId xmlns:a16="http://schemas.microsoft.com/office/drawing/2014/main" xmlns="" id="{F20323B0-2D68-0C77-FF82-D9D7492C7C71}"/>
              </a:ext>
            </a:extLst>
          </p:cNvPr>
          <p:cNvSpPr/>
          <p:nvPr/>
        </p:nvSpPr>
        <p:spPr>
          <a:xfrm>
            <a:off x="304800" y="2782388"/>
            <a:ext cx="11582400" cy="3917567"/>
          </a:xfrm>
          <a:prstGeom prst="roundRect">
            <a:avLst>
              <a:gd name="adj" fmla="val 8716"/>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6" name="Picture 5">
            <a:extLst>
              <a:ext uri="{FF2B5EF4-FFF2-40B4-BE49-F238E27FC236}">
                <a16:creationId xmlns:a16="http://schemas.microsoft.com/office/drawing/2014/main" xmlns="" id="{2CDA6175-F883-1167-9A73-DEB94C6BD304}"/>
              </a:ext>
            </a:extLst>
          </p:cNvPr>
          <p:cNvPicPr>
            <a:picLocks noChangeAspect="1"/>
          </p:cNvPicPr>
          <p:nvPr/>
        </p:nvPicPr>
        <p:blipFill rotWithShape="1">
          <a:blip r:embed="rId2">
            <a:extLst>
              <a:ext uri="{28A0092B-C50C-407E-A947-70E740481C1C}">
                <a14:useLocalDpi xmlns:a14="http://schemas.microsoft.com/office/drawing/2010/main" val="0"/>
              </a:ext>
            </a:extLst>
          </a:blip>
          <a:srcRect t="35985"/>
          <a:stretch/>
        </p:blipFill>
        <p:spPr>
          <a:xfrm flipH="1">
            <a:off x="4897051" y="3223018"/>
            <a:ext cx="4988802" cy="3207724"/>
          </a:xfrm>
          <a:prstGeom prst="rect">
            <a:avLst/>
          </a:prstGeom>
        </p:spPr>
      </p:pic>
      <p:pic>
        <p:nvPicPr>
          <p:cNvPr id="8" name="Picture 7">
            <a:extLst>
              <a:ext uri="{FF2B5EF4-FFF2-40B4-BE49-F238E27FC236}">
                <a16:creationId xmlns:a16="http://schemas.microsoft.com/office/drawing/2014/main" xmlns="" id="{454C9016-9327-A45F-F8EF-43E0B3B1AA98}"/>
              </a:ext>
            </a:extLst>
          </p:cNvPr>
          <p:cNvPicPr>
            <a:picLocks noChangeAspect="1"/>
          </p:cNvPicPr>
          <p:nvPr/>
        </p:nvPicPr>
        <p:blipFill rotWithShape="1">
          <a:blip r:embed="rId3">
            <a:extLst>
              <a:ext uri="{28A0092B-C50C-407E-A947-70E740481C1C}">
                <a14:useLocalDpi xmlns:a14="http://schemas.microsoft.com/office/drawing/2010/main" val="0"/>
              </a:ext>
            </a:extLst>
          </a:blip>
          <a:srcRect t="33387"/>
          <a:stretch/>
        </p:blipFill>
        <p:spPr>
          <a:xfrm>
            <a:off x="1847302" y="3203746"/>
            <a:ext cx="4932692" cy="3201358"/>
          </a:xfrm>
          <a:prstGeom prst="rect">
            <a:avLst/>
          </a:prstGeom>
        </p:spPr>
      </p:pic>
    </p:spTree>
    <p:extLst>
      <p:ext uri="{BB962C8B-B14F-4D97-AF65-F5344CB8AC3E}">
        <p14:creationId xmlns:p14="http://schemas.microsoft.com/office/powerpoint/2010/main" val="100243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xmlns="" id="{FE16742E-5507-C06C-906B-E29473ADA294}"/>
              </a:ext>
            </a:extLst>
          </p:cNvPr>
          <p:cNvSpPr/>
          <p:nvPr/>
        </p:nvSpPr>
        <p:spPr>
          <a:xfrm>
            <a:off x="696686" y="259080"/>
            <a:ext cx="11117943" cy="1627777"/>
          </a:xfrm>
          <a:prstGeom prst="roundRect">
            <a:avLst>
              <a:gd name="adj" fmla="val 11589"/>
            </a:avLst>
          </a:prstGeom>
          <a:solidFill>
            <a:schemeClr val="bg1">
              <a:alpha val="91000"/>
            </a:schemeClr>
          </a:solidFill>
          <a:ln w="762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 name="TextBox 2">
            <a:extLst>
              <a:ext uri="{FF2B5EF4-FFF2-40B4-BE49-F238E27FC236}">
                <a16:creationId xmlns:a16="http://schemas.microsoft.com/office/drawing/2014/main" xmlns="" id="{239F1031-C575-5A3C-E110-7BC95461FF7B}"/>
              </a:ext>
            </a:extLst>
          </p:cNvPr>
          <p:cNvSpPr txBox="1"/>
          <p:nvPr/>
        </p:nvSpPr>
        <p:spPr>
          <a:xfrm>
            <a:off x="696686" y="-188686"/>
            <a:ext cx="12056736" cy="1877437"/>
          </a:xfrm>
          <a:prstGeom prst="rect">
            <a:avLst/>
          </a:prstGeom>
          <a:noFill/>
        </p:spPr>
        <p:txBody>
          <a:bodyPr wrap="square">
            <a:spAutoFit/>
          </a:bodyPr>
          <a:lstStyle/>
          <a:p>
            <a:pPr algn="just"/>
            <a:endParaRPr lang="en-US" sz="4400" dirty="0">
              <a:solidFill>
                <a:srgbClr val="C00000"/>
              </a:solidFill>
              <a:ea typeface="Calibri" panose="020F0502020204030204" pitchFamily="34" charset="0"/>
              <a:cs typeface="Calibri" panose="020F0502020204030204" pitchFamily="34" charset="0"/>
            </a:endParaRPr>
          </a:p>
          <a:p>
            <a:pPr algn="just"/>
            <a:r>
              <a:rPr lang="en-US" sz="3600" dirty="0">
                <a:solidFill>
                  <a:srgbClr val="002060"/>
                </a:solidFill>
              </a:rPr>
              <a:t>a. </a:t>
            </a:r>
            <a:r>
              <a:rPr lang="en-US" sz="3600" dirty="0" err="1">
                <a:solidFill>
                  <a:srgbClr val="002060"/>
                </a:solidFill>
              </a:rPr>
              <a:t>Bài</a:t>
            </a:r>
            <a:r>
              <a:rPr lang="en-US" sz="3600" dirty="0">
                <a:solidFill>
                  <a:srgbClr val="002060"/>
                </a:solidFill>
              </a:rPr>
              <a:t> </a:t>
            </a:r>
            <a:r>
              <a:rPr lang="en-US" sz="3600" dirty="0" err="1">
                <a:solidFill>
                  <a:srgbClr val="002060"/>
                </a:solidFill>
              </a:rPr>
              <a:t>văn</a:t>
            </a:r>
            <a:r>
              <a:rPr lang="en-US" sz="3600" dirty="0">
                <a:solidFill>
                  <a:srgbClr val="002060"/>
                </a:solidFill>
              </a:rPr>
              <a:t> </a:t>
            </a:r>
            <a:r>
              <a:rPr lang="en-US" sz="3600" dirty="0" err="1">
                <a:solidFill>
                  <a:srgbClr val="002060"/>
                </a:solidFill>
              </a:rPr>
              <a:t>miêu</a:t>
            </a:r>
            <a:r>
              <a:rPr lang="en-US" sz="3600" dirty="0">
                <a:solidFill>
                  <a:srgbClr val="002060"/>
                </a:solidFill>
              </a:rPr>
              <a:t> </a:t>
            </a:r>
            <a:r>
              <a:rPr lang="en-US" sz="3600" dirty="0" err="1">
                <a:solidFill>
                  <a:srgbClr val="002060"/>
                </a:solidFill>
              </a:rPr>
              <a:t>tả</a:t>
            </a:r>
            <a:r>
              <a:rPr lang="en-US" sz="3600" dirty="0">
                <a:solidFill>
                  <a:srgbClr val="002060"/>
                </a:solidFill>
              </a:rPr>
              <a:t> con </a:t>
            </a:r>
            <a:r>
              <a:rPr lang="en-US" sz="3600" dirty="0" err="1">
                <a:solidFill>
                  <a:srgbClr val="002060"/>
                </a:solidFill>
              </a:rPr>
              <a:t>vật</a:t>
            </a:r>
            <a:r>
              <a:rPr lang="en-US" sz="3600" dirty="0">
                <a:solidFill>
                  <a:srgbClr val="002060"/>
                </a:solidFill>
              </a:rPr>
              <a:t> </a:t>
            </a:r>
            <a:r>
              <a:rPr lang="en-US" sz="3600" dirty="0" err="1">
                <a:solidFill>
                  <a:srgbClr val="002060"/>
                </a:solidFill>
              </a:rPr>
              <a:t>thường</a:t>
            </a:r>
            <a:r>
              <a:rPr lang="en-US" sz="3600" dirty="0">
                <a:solidFill>
                  <a:srgbClr val="002060"/>
                </a:solidFill>
              </a:rPr>
              <a:t> </a:t>
            </a:r>
            <a:r>
              <a:rPr lang="en-US" sz="3600" dirty="0" err="1">
                <a:solidFill>
                  <a:srgbClr val="002060"/>
                </a:solidFill>
              </a:rPr>
              <a:t>gồm</a:t>
            </a:r>
            <a:r>
              <a:rPr lang="en-US" sz="3600" dirty="0">
                <a:solidFill>
                  <a:srgbClr val="002060"/>
                </a:solidFill>
              </a:rPr>
              <a:t> </a:t>
            </a:r>
            <a:r>
              <a:rPr lang="en-US" sz="3600" dirty="0" err="1">
                <a:solidFill>
                  <a:srgbClr val="002060"/>
                </a:solidFill>
              </a:rPr>
              <a:t>những</a:t>
            </a:r>
            <a:r>
              <a:rPr lang="en-US" sz="3600" dirty="0">
                <a:solidFill>
                  <a:srgbClr val="002060"/>
                </a:solidFill>
              </a:rPr>
              <a:t> </a:t>
            </a:r>
            <a:r>
              <a:rPr lang="en-US" sz="3600" dirty="0" err="1">
                <a:solidFill>
                  <a:srgbClr val="002060"/>
                </a:solidFill>
              </a:rPr>
              <a:t>phần</a:t>
            </a:r>
            <a:r>
              <a:rPr lang="en-US" sz="3600" dirty="0">
                <a:solidFill>
                  <a:srgbClr val="002060"/>
                </a:solidFill>
              </a:rPr>
              <a:t> </a:t>
            </a:r>
            <a:r>
              <a:rPr lang="en-US" sz="3600" dirty="0" err="1">
                <a:solidFill>
                  <a:srgbClr val="002060"/>
                </a:solidFill>
              </a:rPr>
              <a:t>nào</a:t>
            </a:r>
            <a:r>
              <a:rPr lang="en-US" sz="3600" dirty="0">
                <a:solidFill>
                  <a:srgbClr val="002060"/>
                </a:solidFill>
              </a:rPr>
              <a:t>?</a:t>
            </a:r>
          </a:p>
          <a:p>
            <a:pPr algn="just"/>
            <a:r>
              <a:rPr lang="en-US" sz="3600" dirty="0">
                <a:solidFill>
                  <a:srgbClr val="002060"/>
                </a:solidFill>
                <a:ea typeface="Calibri" panose="020F0502020204030204" pitchFamily="34" charset="0"/>
                <a:cs typeface="Calibri" panose="020F0502020204030204" pitchFamily="34" charset="0"/>
              </a:rPr>
              <a:t>b. </a:t>
            </a:r>
            <a:r>
              <a:rPr lang="en-US" sz="3600" dirty="0" err="1">
                <a:solidFill>
                  <a:srgbClr val="002060"/>
                </a:solidFill>
                <a:ea typeface="Calibri" panose="020F0502020204030204" pitchFamily="34" charset="0"/>
                <a:cs typeface="Calibri" panose="020F0502020204030204" pitchFamily="34" charset="0"/>
              </a:rPr>
              <a:t>Xác</a:t>
            </a:r>
            <a:r>
              <a:rPr lang="en-US" sz="3600" dirty="0">
                <a:solidFill>
                  <a:srgbClr val="002060"/>
                </a:solidFill>
                <a:ea typeface="Calibri" panose="020F0502020204030204" pitchFamily="34" charset="0"/>
                <a:cs typeface="Calibri" panose="020F0502020204030204" pitchFamily="34" charset="0"/>
              </a:rPr>
              <a:t> </a:t>
            </a:r>
            <a:r>
              <a:rPr lang="en-US" sz="3600" dirty="0" err="1">
                <a:solidFill>
                  <a:srgbClr val="002060"/>
                </a:solidFill>
                <a:ea typeface="Calibri" panose="020F0502020204030204" pitchFamily="34" charset="0"/>
                <a:cs typeface="Calibri" panose="020F0502020204030204" pitchFamily="34" charset="0"/>
              </a:rPr>
              <a:t>định</a:t>
            </a:r>
            <a:r>
              <a:rPr lang="en-US" sz="3600" dirty="0">
                <a:solidFill>
                  <a:srgbClr val="002060"/>
                </a:solidFill>
                <a:ea typeface="Calibri" panose="020F0502020204030204" pitchFamily="34" charset="0"/>
                <a:cs typeface="Calibri" panose="020F0502020204030204" pitchFamily="34" charset="0"/>
              </a:rPr>
              <a:t> </a:t>
            </a:r>
            <a:r>
              <a:rPr lang="en-US" sz="3600" dirty="0" err="1">
                <a:solidFill>
                  <a:srgbClr val="002060"/>
                </a:solidFill>
                <a:ea typeface="Calibri" panose="020F0502020204030204" pitchFamily="34" charset="0"/>
                <a:cs typeface="Calibri" panose="020F0502020204030204" pitchFamily="34" charset="0"/>
              </a:rPr>
              <a:t>nội</a:t>
            </a:r>
            <a:r>
              <a:rPr lang="en-US" sz="3600" dirty="0">
                <a:solidFill>
                  <a:srgbClr val="002060"/>
                </a:solidFill>
                <a:ea typeface="Calibri" panose="020F0502020204030204" pitchFamily="34" charset="0"/>
                <a:cs typeface="Calibri" panose="020F0502020204030204" pitchFamily="34" charset="0"/>
              </a:rPr>
              <a:t> dung </a:t>
            </a:r>
            <a:r>
              <a:rPr lang="en-US" sz="3600" dirty="0" err="1">
                <a:solidFill>
                  <a:srgbClr val="002060"/>
                </a:solidFill>
                <a:ea typeface="Calibri" panose="020F0502020204030204" pitchFamily="34" charset="0"/>
                <a:cs typeface="Calibri" panose="020F0502020204030204" pitchFamily="34" charset="0"/>
              </a:rPr>
              <a:t>chính</a:t>
            </a:r>
            <a:r>
              <a:rPr lang="en-US" sz="3600" dirty="0">
                <a:solidFill>
                  <a:srgbClr val="002060"/>
                </a:solidFill>
                <a:ea typeface="Calibri" panose="020F0502020204030204" pitchFamily="34" charset="0"/>
                <a:cs typeface="Calibri" panose="020F0502020204030204" pitchFamily="34" charset="0"/>
              </a:rPr>
              <a:t> </a:t>
            </a:r>
            <a:r>
              <a:rPr lang="en-US" sz="3600" dirty="0" err="1">
                <a:solidFill>
                  <a:srgbClr val="002060"/>
                </a:solidFill>
                <a:ea typeface="Calibri" panose="020F0502020204030204" pitchFamily="34" charset="0"/>
                <a:cs typeface="Calibri" panose="020F0502020204030204" pitchFamily="34" charset="0"/>
              </a:rPr>
              <a:t>của</a:t>
            </a:r>
            <a:r>
              <a:rPr lang="en-US" sz="3600" dirty="0">
                <a:solidFill>
                  <a:srgbClr val="002060"/>
                </a:solidFill>
                <a:ea typeface="Calibri" panose="020F0502020204030204" pitchFamily="34" charset="0"/>
                <a:cs typeface="Calibri" panose="020F0502020204030204" pitchFamily="34" charset="0"/>
              </a:rPr>
              <a:t> </a:t>
            </a:r>
            <a:r>
              <a:rPr lang="en-US" sz="3600" dirty="0" err="1">
                <a:solidFill>
                  <a:srgbClr val="002060"/>
                </a:solidFill>
                <a:ea typeface="Calibri" panose="020F0502020204030204" pitchFamily="34" charset="0"/>
                <a:cs typeface="Calibri" panose="020F0502020204030204" pitchFamily="34" charset="0"/>
              </a:rPr>
              <a:t>từng</a:t>
            </a:r>
            <a:r>
              <a:rPr lang="en-US" sz="3600" dirty="0">
                <a:solidFill>
                  <a:srgbClr val="002060"/>
                </a:solidFill>
                <a:ea typeface="Calibri" panose="020F0502020204030204" pitchFamily="34" charset="0"/>
                <a:cs typeface="Calibri" panose="020F0502020204030204" pitchFamily="34" charset="0"/>
              </a:rPr>
              <a:t> </a:t>
            </a:r>
            <a:r>
              <a:rPr lang="en-US" sz="3600" dirty="0" err="1">
                <a:solidFill>
                  <a:srgbClr val="002060"/>
                </a:solidFill>
                <a:ea typeface="Calibri" panose="020F0502020204030204" pitchFamily="34" charset="0"/>
                <a:cs typeface="Calibri" panose="020F0502020204030204" pitchFamily="34" charset="0"/>
              </a:rPr>
              <a:t>phần</a:t>
            </a:r>
            <a:r>
              <a:rPr lang="en-US" sz="3600" dirty="0">
                <a:solidFill>
                  <a:srgbClr val="002060"/>
                </a:solidFill>
                <a:ea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xmlns="" id="{2DCD030B-A250-91B2-C069-C3AC09284C56}"/>
              </a:ext>
            </a:extLst>
          </p:cNvPr>
          <p:cNvSpPr txBox="1"/>
          <p:nvPr/>
        </p:nvSpPr>
        <p:spPr>
          <a:xfrm>
            <a:off x="4159462" y="2011457"/>
            <a:ext cx="3873076" cy="646331"/>
          </a:xfrm>
          <a:prstGeom prst="rect">
            <a:avLst/>
          </a:prstGeom>
          <a:noFill/>
        </p:spPr>
        <p:txBody>
          <a:bodyPr wrap="square" rtlCol="0">
            <a:spAutoFit/>
          </a:bodyPr>
          <a:lstStyle/>
          <a:p>
            <a:pPr algn="ctr"/>
            <a:r>
              <a:rPr lang="vi-VN" sz="3600" b="1" dirty="0">
                <a:solidFill>
                  <a:srgbClr val="FF0000"/>
                </a:solidFill>
                <a:latin typeface="Calibri" panose="020F0502020204030204" pitchFamily="34" charset="0"/>
                <a:cs typeface="Calibri" panose="020F0502020204030204" pitchFamily="34" charset="0"/>
              </a:rPr>
              <a:t>ĐÁP ÁN</a:t>
            </a:r>
            <a:endParaRPr lang="en-US" sz="3600" b="1" dirty="0">
              <a:solidFill>
                <a:srgbClr val="FF0000"/>
              </a:solidFill>
              <a:latin typeface="Calibri" panose="020F0502020204030204" pitchFamily="34" charset="0"/>
              <a:cs typeface="Calibri" panose="020F0502020204030204" pitchFamily="34" charset="0"/>
            </a:endParaRPr>
          </a:p>
        </p:txBody>
      </p:sp>
      <p:sp>
        <p:nvSpPr>
          <p:cNvPr id="5" name="Rectangle: Rounded Corners 2">
            <a:extLst>
              <a:ext uri="{FF2B5EF4-FFF2-40B4-BE49-F238E27FC236}">
                <a16:creationId xmlns:a16="http://schemas.microsoft.com/office/drawing/2014/main" xmlns="" id="{F20323B0-2D68-0C77-FF82-D9D7492C7C71}"/>
              </a:ext>
            </a:extLst>
          </p:cNvPr>
          <p:cNvSpPr/>
          <p:nvPr/>
        </p:nvSpPr>
        <p:spPr>
          <a:xfrm>
            <a:off x="304800" y="2782388"/>
            <a:ext cx="11582400" cy="3917567"/>
          </a:xfrm>
          <a:prstGeom prst="roundRect">
            <a:avLst>
              <a:gd name="adj" fmla="val 8716"/>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TextBox 6">
            <a:extLst>
              <a:ext uri="{FF2B5EF4-FFF2-40B4-BE49-F238E27FC236}">
                <a16:creationId xmlns:a16="http://schemas.microsoft.com/office/drawing/2014/main" xmlns="" id="{2B5091B6-19A8-DB3B-DC05-562C454D4A82}"/>
              </a:ext>
            </a:extLst>
          </p:cNvPr>
          <p:cNvSpPr txBox="1"/>
          <p:nvPr/>
        </p:nvSpPr>
        <p:spPr>
          <a:xfrm>
            <a:off x="464458" y="2971456"/>
            <a:ext cx="11117943" cy="3539430"/>
          </a:xfrm>
          <a:prstGeom prst="rect">
            <a:avLst/>
          </a:prstGeom>
          <a:noFill/>
        </p:spPr>
        <p:txBody>
          <a:bodyPr wrap="square">
            <a:spAutoFit/>
          </a:bodyPr>
          <a:lstStyle/>
          <a:p>
            <a:pPr algn="just"/>
            <a:r>
              <a:rPr lang="vi-VN" sz="3200" dirty="0">
                <a:solidFill>
                  <a:srgbClr val="002060"/>
                </a:solidFill>
              </a:rPr>
              <a:t>Bài văn miêu tả con vật thường gồm ba phần:</a:t>
            </a:r>
          </a:p>
          <a:p>
            <a:pPr algn="just"/>
            <a:r>
              <a:rPr lang="vi-VN" sz="3200" dirty="0">
                <a:solidFill>
                  <a:srgbClr val="002060"/>
                </a:solidFill>
              </a:rPr>
              <a:t> </a:t>
            </a:r>
            <a:r>
              <a:rPr lang="en-US" sz="3200" dirty="0">
                <a:solidFill>
                  <a:srgbClr val="002060"/>
                </a:solidFill>
              </a:rPr>
              <a:t>         </a:t>
            </a:r>
            <a:r>
              <a:rPr lang="vi-VN" sz="3200" dirty="0">
                <a:solidFill>
                  <a:srgbClr val="002060"/>
                </a:solidFill>
              </a:rPr>
              <a:t>Mở bài: Giới thiệu con vật.</a:t>
            </a:r>
          </a:p>
          <a:p>
            <a:pPr algn="just"/>
            <a:r>
              <a:rPr lang="vi-VN" sz="3200" dirty="0">
                <a:solidFill>
                  <a:srgbClr val="002060"/>
                </a:solidFill>
              </a:rPr>
              <a:t> </a:t>
            </a:r>
            <a:endParaRPr lang="en-US" sz="3200" dirty="0">
              <a:solidFill>
                <a:srgbClr val="002060"/>
              </a:solidFill>
            </a:endParaRPr>
          </a:p>
          <a:p>
            <a:pPr algn="just"/>
            <a:r>
              <a:rPr lang="en-US" sz="3200" dirty="0">
                <a:solidFill>
                  <a:srgbClr val="002060"/>
                </a:solidFill>
              </a:rPr>
              <a:t>          </a:t>
            </a:r>
            <a:r>
              <a:rPr lang="vi-VN" sz="3200" dirty="0">
                <a:solidFill>
                  <a:srgbClr val="002060"/>
                </a:solidFill>
              </a:rPr>
              <a:t>Thân bài: Tả đặc điểm nổi bật về hình dáng, hoạt động của con vật.</a:t>
            </a:r>
            <a:endParaRPr lang="en-US" sz="3200" dirty="0">
              <a:solidFill>
                <a:srgbClr val="002060"/>
              </a:solidFill>
            </a:endParaRPr>
          </a:p>
          <a:p>
            <a:pPr algn="just"/>
            <a:endParaRPr lang="en-US" sz="3200" dirty="0">
              <a:solidFill>
                <a:srgbClr val="002060"/>
              </a:solidFill>
            </a:endParaRPr>
          </a:p>
          <a:p>
            <a:pPr algn="just"/>
            <a:r>
              <a:rPr lang="en-US" sz="3200" dirty="0">
                <a:solidFill>
                  <a:srgbClr val="002060"/>
                </a:solidFill>
              </a:rPr>
              <a:t>           </a:t>
            </a:r>
            <a:r>
              <a:rPr lang="vi-VN" sz="3200" dirty="0">
                <a:solidFill>
                  <a:srgbClr val="002060"/>
                </a:solidFill>
              </a:rPr>
              <a:t>Kết bài: Nêu tình cảm, cảm xúc về con vật.</a:t>
            </a:r>
          </a:p>
        </p:txBody>
      </p:sp>
      <p:pic>
        <p:nvPicPr>
          <p:cNvPr id="9" name="Graphic 8" descr="Shell">
            <a:extLst>
              <a:ext uri="{FF2B5EF4-FFF2-40B4-BE49-F238E27FC236}">
                <a16:creationId xmlns:a16="http://schemas.microsoft.com/office/drawing/2014/main" xmlns="" id="{A6D96234-2678-5CD1-4D6F-C8DD284992C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68067" y="3327440"/>
            <a:ext cx="778771" cy="778771"/>
          </a:xfrm>
          <a:prstGeom prst="rect">
            <a:avLst/>
          </a:prstGeom>
        </p:spPr>
      </p:pic>
      <p:pic>
        <p:nvPicPr>
          <p:cNvPr id="10" name="Graphic 9" descr="Shell">
            <a:extLst>
              <a:ext uri="{FF2B5EF4-FFF2-40B4-BE49-F238E27FC236}">
                <a16:creationId xmlns:a16="http://schemas.microsoft.com/office/drawing/2014/main" xmlns="" id="{9D007895-A259-1E1E-A280-EF6C4BA707C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68066" y="4295279"/>
            <a:ext cx="778771" cy="778771"/>
          </a:xfrm>
          <a:prstGeom prst="rect">
            <a:avLst/>
          </a:prstGeom>
        </p:spPr>
      </p:pic>
      <p:pic>
        <p:nvPicPr>
          <p:cNvPr id="11" name="Graphic 10" descr="Shell">
            <a:extLst>
              <a:ext uri="{FF2B5EF4-FFF2-40B4-BE49-F238E27FC236}">
                <a16:creationId xmlns:a16="http://schemas.microsoft.com/office/drawing/2014/main" xmlns="" id="{B9A2C3A7-B1B3-6AF5-5545-571AC450CE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68065" y="5626333"/>
            <a:ext cx="778771" cy="778771"/>
          </a:xfrm>
          <a:prstGeom prst="rect">
            <a:avLst/>
          </a:prstGeom>
        </p:spPr>
      </p:pic>
      <p:pic>
        <p:nvPicPr>
          <p:cNvPr id="12" name="âm thanh trả lời đúng">
            <a:hlinkClick r:id="" action="ppaction://media"/>
            <a:extLst>
              <a:ext uri="{FF2B5EF4-FFF2-40B4-BE49-F238E27FC236}">
                <a16:creationId xmlns:a16="http://schemas.microsoft.com/office/drawing/2014/main" xmlns="" id="{67F4AC3A-2C6B-0DCF-A233-2713EB9B8F95}"/>
              </a:ext>
            </a:extLst>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7"/>
          <a:stretch>
            <a:fillRect/>
          </a:stretch>
        </p:blipFill>
        <p:spPr>
          <a:xfrm>
            <a:off x="-628858" y="5152351"/>
            <a:ext cx="609600" cy="609600"/>
          </a:xfrm>
          <a:prstGeom prst="rect">
            <a:avLst/>
          </a:prstGeom>
        </p:spPr>
      </p:pic>
    </p:spTree>
    <p:extLst>
      <p:ext uri="{BB962C8B-B14F-4D97-AF65-F5344CB8AC3E}">
        <p14:creationId xmlns:p14="http://schemas.microsoft.com/office/powerpoint/2010/main" val="207519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1" presetClass="mediacall" presetSubtype="0" fill="hold" nodeType="withEffect">
                                  <p:stCondLst>
                                    <p:cond delay="0"/>
                                  </p:stCondLst>
                                  <p:childTnLst>
                                    <p:cmd type="call" cmd="playFrom(0.0)">
                                      <p:cBhvr>
                                        <p:cTn id="28" dur="367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9" fill="hold" display="0">
                  <p:stCondLst>
                    <p:cond delay="indefinite"/>
                  </p:stCondLst>
                  <p:endCondLst>
                    <p:cond evt="onStopAudio" delay="0">
                      <p:tgtEl>
                        <p:sldTgt/>
                      </p:tgtEl>
                    </p:cond>
                  </p:endCondLst>
                </p:cTn>
                <p:tgtEl>
                  <p:spTgt spid="12"/>
                </p:tgtEl>
              </p:cMediaNode>
            </p:audio>
          </p:childTnLst>
        </p:cTn>
      </p:par>
    </p:tnLst>
    <p:bldLst>
      <p:bldP spid="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DCD030B-A250-91B2-C069-C3AC09284C56}"/>
              </a:ext>
            </a:extLst>
          </p:cNvPr>
          <p:cNvSpPr txBox="1"/>
          <p:nvPr/>
        </p:nvSpPr>
        <p:spPr>
          <a:xfrm>
            <a:off x="4086891" y="347114"/>
            <a:ext cx="3873076" cy="923330"/>
          </a:xfrm>
          <a:prstGeom prst="rect">
            <a:avLst/>
          </a:prstGeom>
          <a:noFill/>
        </p:spPr>
        <p:txBody>
          <a:bodyPr wrap="square" rtlCol="0">
            <a:spAutoFit/>
          </a:bodyPr>
          <a:lstStyle/>
          <a:p>
            <a:pPr algn="ctr"/>
            <a:r>
              <a:rPr lang="en-US" sz="5400" b="1" dirty="0">
                <a:solidFill>
                  <a:srgbClr val="FF0000"/>
                </a:solidFill>
                <a:latin typeface="Calibri" panose="020F0502020204030204" pitchFamily="34" charset="0"/>
                <a:cs typeface="Calibri" panose="020F0502020204030204" pitchFamily="34" charset="0"/>
              </a:rPr>
              <a:t>GHI NHỚ</a:t>
            </a:r>
          </a:p>
        </p:txBody>
      </p:sp>
      <p:sp>
        <p:nvSpPr>
          <p:cNvPr id="5" name="Rectangle: Rounded Corners 2">
            <a:extLst>
              <a:ext uri="{FF2B5EF4-FFF2-40B4-BE49-F238E27FC236}">
                <a16:creationId xmlns:a16="http://schemas.microsoft.com/office/drawing/2014/main" xmlns="" id="{F20323B0-2D68-0C77-FF82-D9D7492C7C71}"/>
              </a:ext>
            </a:extLst>
          </p:cNvPr>
          <p:cNvSpPr/>
          <p:nvPr/>
        </p:nvSpPr>
        <p:spPr>
          <a:xfrm>
            <a:off x="304800" y="1409075"/>
            <a:ext cx="11582400" cy="5448925"/>
          </a:xfrm>
          <a:prstGeom prst="roundRect">
            <a:avLst>
              <a:gd name="adj" fmla="val 8716"/>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TextBox 6">
            <a:extLst>
              <a:ext uri="{FF2B5EF4-FFF2-40B4-BE49-F238E27FC236}">
                <a16:creationId xmlns:a16="http://schemas.microsoft.com/office/drawing/2014/main" xmlns="" id="{2B5091B6-19A8-DB3B-DC05-562C454D4A82}"/>
              </a:ext>
            </a:extLst>
          </p:cNvPr>
          <p:cNvSpPr txBox="1"/>
          <p:nvPr/>
        </p:nvSpPr>
        <p:spPr>
          <a:xfrm>
            <a:off x="568065" y="1983845"/>
            <a:ext cx="11117943" cy="4031873"/>
          </a:xfrm>
          <a:prstGeom prst="rect">
            <a:avLst/>
          </a:prstGeom>
          <a:noFill/>
        </p:spPr>
        <p:txBody>
          <a:bodyPr wrap="square">
            <a:spAutoFit/>
          </a:bodyPr>
          <a:lstStyle/>
          <a:p>
            <a:pPr algn="just"/>
            <a:r>
              <a:rPr lang="vi-VN" sz="3200" dirty="0">
                <a:solidFill>
                  <a:srgbClr val="002060"/>
                </a:solidFill>
              </a:rPr>
              <a:t>Bài văn miêu tả con vật thường gồm ba phần:</a:t>
            </a:r>
            <a:endParaRPr lang="en-US" sz="3200" dirty="0">
              <a:solidFill>
                <a:srgbClr val="002060"/>
              </a:solidFill>
            </a:endParaRPr>
          </a:p>
          <a:p>
            <a:pPr algn="just"/>
            <a:endParaRPr lang="vi-VN" sz="3200" dirty="0">
              <a:solidFill>
                <a:srgbClr val="002060"/>
              </a:solidFill>
            </a:endParaRPr>
          </a:p>
          <a:p>
            <a:pPr algn="just"/>
            <a:r>
              <a:rPr lang="vi-VN" sz="3200" dirty="0">
                <a:solidFill>
                  <a:srgbClr val="002060"/>
                </a:solidFill>
              </a:rPr>
              <a:t> </a:t>
            </a:r>
            <a:r>
              <a:rPr lang="en-US" sz="3200" dirty="0">
                <a:solidFill>
                  <a:srgbClr val="002060"/>
                </a:solidFill>
              </a:rPr>
              <a:t>         </a:t>
            </a:r>
            <a:r>
              <a:rPr lang="vi-VN" sz="3200" dirty="0">
                <a:solidFill>
                  <a:srgbClr val="002060"/>
                </a:solidFill>
              </a:rPr>
              <a:t>Mở bài: Giới thiệu con vật.</a:t>
            </a:r>
          </a:p>
          <a:p>
            <a:pPr algn="just"/>
            <a:r>
              <a:rPr lang="vi-VN" sz="3200" dirty="0">
                <a:solidFill>
                  <a:srgbClr val="002060"/>
                </a:solidFill>
              </a:rPr>
              <a:t> </a:t>
            </a:r>
            <a:endParaRPr lang="en-US" sz="3200" dirty="0">
              <a:solidFill>
                <a:srgbClr val="002060"/>
              </a:solidFill>
            </a:endParaRPr>
          </a:p>
          <a:p>
            <a:pPr algn="just"/>
            <a:r>
              <a:rPr lang="en-US" sz="3200" dirty="0">
                <a:solidFill>
                  <a:srgbClr val="002060"/>
                </a:solidFill>
              </a:rPr>
              <a:t>          </a:t>
            </a:r>
            <a:r>
              <a:rPr lang="vi-VN" sz="3200" dirty="0">
                <a:solidFill>
                  <a:srgbClr val="002060"/>
                </a:solidFill>
              </a:rPr>
              <a:t>Thân bài: Tả đặc điểm nổi bật về hình dáng, hoạt động của con vật.</a:t>
            </a:r>
            <a:endParaRPr lang="en-US" sz="3200" dirty="0">
              <a:solidFill>
                <a:srgbClr val="002060"/>
              </a:solidFill>
            </a:endParaRPr>
          </a:p>
          <a:p>
            <a:pPr algn="just"/>
            <a:endParaRPr lang="en-US" sz="3200" dirty="0">
              <a:solidFill>
                <a:srgbClr val="002060"/>
              </a:solidFill>
            </a:endParaRPr>
          </a:p>
          <a:p>
            <a:pPr algn="just"/>
            <a:r>
              <a:rPr lang="en-US" sz="3200" dirty="0">
                <a:solidFill>
                  <a:srgbClr val="002060"/>
                </a:solidFill>
              </a:rPr>
              <a:t>           </a:t>
            </a:r>
            <a:r>
              <a:rPr lang="vi-VN" sz="3200" dirty="0">
                <a:solidFill>
                  <a:srgbClr val="002060"/>
                </a:solidFill>
              </a:rPr>
              <a:t>Kết bài: Nêu tình cảm, cảm xúc về con vật.</a:t>
            </a:r>
          </a:p>
        </p:txBody>
      </p:sp>
      <p:pic>
        <p:nvPicPr>
          <p:cNvPr id="6" name="Graphic 5" descr="Lightbulb and gear">
            <a:extLst>
              <a:ext uri="{FF2B5EF4-FFF2-40B4-BE49-F238E27FC236}">
                <a16:creationId xmlns:a16="http://schemas.microsoft.com/office/drawing/2014/main" xmlns="" id="{5B74AF2A-647B-C4BB-47C2-77799DA79E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729572" y="0"/>
            <a:ext cx="1812915" cy="1812915"/>
          </a:xfrm>
          <a:prstGeom prst="rect">
            <a:avLst/>
          </a:prstGeom>
        </p:spPr>
      </p:pic>
      <p:pic>
        <p:nvPicPr>
          <p:cNvPr id="8" name="Graphic 7" descr="Shell">
            <a:extLst>
              <a:ext uri="{FF2B5EF4-FFF2-40B4-BE49-F238E27FC236}">
                <a16:creationId xmlns:a16="http://schemas.microsoft.com/office/drawing/2014/main" xmlns="" id="{3EA2A53B-8C28-5C0C-9FF7-17CC10F20E0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68660" y="2817774"/>
            <a:ext cx="778771" cy="778771"/>
          </a:xfrm>
          <a:prstGeom prst="rect">
            <a:avLst/>
          </a:prstGeom>
        </p:spPr>
      </p:pic>
      <p:pic>
        <p:nvPicPr>
          <p:cNvPr id="14" name="Graphic 13" descr="Shell">
            <a:extLst>
              <a:ext uri="{FF2B5EF4-FFF2-40B4-BE49-F238E27FC236}">
                <a16:creationId xmlns:a16="http://schemas.microsoft.com/office/drawing/2014/main" xmlns="" id="{5B588315-BFD7-A7E7-27B1-B5E13C5BEFB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68659" y="3785613"/>
            <a:ext cx="778771" cy="778771"/>
          </a:xfrm>
          <a:prstGeom prst="rect">
            <a:avLst/>
          </a:prstGeom>
        </p:spPr>
      </p:pic>
      <p:pic>
        <p:nvPicPr>
          <p:cNvPr id="15" name="Graphic 14" descr="Shell">
            <a:extLst>
              <a:ext uri="{FF2B5EF4-FFF2-40B4-BE49-F238E27FC236}">
                <a16:creationId xmlns:a16="http://schemas.microsoft.com/office/drawing/2014/main" xmlns="" id="{2AD00FE0-693E-4505-6224-255D1D56BC9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68658" y="5116667"/>
            <a:ext cx="778771" cy="778771"/>
          </a:xfrm>
          <a:prstGeom prst="rect">
            <a:avLst/>
          </a:prstGeom>
        </p:spPr>
      </p:pic>
    </p:spTree>
    <p:extLst>
      <p:ext uri="{BB962C8B-B14F-4D97-AF65-F5344CB8AC3E}">
        <p14:creationId xmlns:p14="http://schemas.microsoft.com/office/powerpoint/2010/main" val="417757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6" presetClass="entr" presetSubtype="16"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mirror, seat&#10;&#10;Description automatically generated">
            <a:extLst>
              <a:ext uri="{FF2B5EF4-FFF2-40B4-BE49-F238E27FC236}">
                <a16:creationId xmlns:a16="http://schemas.microsoft.com/office/drawing/2014/main" xmlns="" id="{2AD0FAE7-394B-A398-FF75-480013058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80" y="450965"/>
            <a:ext cx="5925420" cy="3772692"/>
          </a:xfrm>
          <a:prstGeom prst="rect">
            <a:avLst/>
          </a:prstGeom>
        </p:spPr>
      </p:pic>
      <p:sp>
        <p:nvSpPr>
          <p:cNvPr id="4" name="TextBox 3">
            <a:extLst>
              <a:ext uri="{FF2B5EF4-FFF2-40B4-BE49-F238E27FC236}">
                <a16:creationId xmlns:a16="http://schemas.microsoft.com/office/drawing/2014/main" xmlns="" id="{CE2EB3FA-C9B8-FBBB-77D2-6F91C196EDD7}"/>
              </a:ext>
            </a:extLst>
          </p:cNvPr>
          <p:cNvSpPr txBox="1"/>
          <p:nvPr/>
        </p:nvSpPr>
        <p:spPr>
          <a:xfrm>
            <a:off x="826169" y="1683387"/>
            <a:ext cx="4614241" cy="923330"/>
          </a:xfrm>
          <a:prstGeom prst="rect">
            <a:avLst/>
          </a:prstGeom>
          <a:noFill/>
        </p:spPr>
        <p:txBody>
          <a:bodyPr wrap="square">
            <a:spAutoFit/>
          </a:bodyPr>
          <a:lstStyle/>
          <a:p>
            <a:pPr marR="0" lvl="0" algn="ctr" defTabSz="914400" rtl="0" eaLnBrk="1" fontAlgn="base" latinLnBrk="0" hangingPunct="1">
              <a:lnSpc>
                <a:spcPct val="100000"/>
              </a:lnSpc>
              <a:spcBef>
                <a:spcPts val="0"/>
              </a:spcBef>
              <a:spcAft>
                <a:spcPts val="600"/>
              </a:spcAft>
              <a:buClrTx/>
              <a:buSzTx/>
              <a:tabLst/>
              <a:defRPr/>
            </a:pPr>
            <a:r>
              <a:rPr lang="en-US" sz="5400" dirty="0" err="1">
                <a:ln w="76200">
                  <a:solidFill>
                    <a:srgbClr val="FEFEFE"/>
                  </a:solidFill>
                </a:ln>
                <a:solidFill>
                  <a:srgbClr val="FEFEFE"/>
                </a:solidFill>
                <a:effectLst>
                  <a:outerShdw blurRad="50800" dist="38100" dir="8100000" algn="tr" rotWithShape="0">
                    <a:prstClr val="black">
                      <a:alpha val="40000"/>
                    </a:prstClr>
                  </a:outerShdw>
                </a:effectLst>
                <a:latin typeface="UTM Mother" panose="02040603050506020204" pitchFamily="18" charset="0"/>
                <a:cs typeface="Arial" panose="020B0604020202020204" pitchFamily="34" charset="0"/>
              </a:rPr>
              <a:t>Bài</a:t>
            </a:r>
            <a:r>
              <a:rPr lang="en-US" sz="5400" dirty="0">
                <a:ln w="76200">
                  <a:solidFill>
                    <a:srgbClr val="FEFEFE"/>
                  </a:solidFill>
                </a:ln>
                <a:solidFill>
                  <a:srgbClr val="FEFEFE"/>
                </a:solidFill>
                <a:effectLst>
                  <a:outerShdw blurRad="50800" dist="38100" dir="8100000" algn="tr" rotWithShape="0">
                    <a:prstClr val="black">
                      <a:alpha val="40000"/>
                    </a:prstClr>
                  </a:outerShdw>
                </a:effectLst>
                <a:latin typeface="UTM Mother" panose="02040603050506020204" pitchFamily="18" charset="0"/>
                <a:cs typeface="Arial" panose="020B0604020202020204" pitchFamily="34" charset="0"/>
              </a:rPr>
              <a:t> </a:t>
            </a:r>
            <a:r>
              <a:rPr lang="en-US" sz="5400" dirty="0" err="1">
                <a:ln w="76200">
                  <a:solidFill>
                    <a:srgbClr val="FEFEFE"/>
                  </a:solidFill>
                </a:ln>
                <a:solidFill>
                  <a:srgbClr val="FEFEFE"/>
                </a:solidFill>
                <a:effectLst>
                  <a:outerShdw blurRad="50800" dist="38100" dir="8100000" algn="tr" rotWithShape="0">
                    <a:prstClr val="black">
                      <a:alpha val="40000"/>
                    </a:prstClr>
                  </a:outerShdw>
                </a:effectLst>
                <a:latin typeface="UTM Mother" panose="02040603050506020204" pitchFamily="18" charset="0"/>
                <a:cs typeface="Arial" panose="020B0604020202020204" pitchFamily="34" charset="0"/>
              </a:rPr>
              <a:t>Tập</a:t>
            </a:r>
            <a:r>
              <a:rPr lang="en-US" sz="5400" dirty="0">
                <a:ln w="76200">
                  <a:solidFill>
                    <a:srgbClr val="FEFEFE"/>
                  </a:solidFill>
                </a:ln>
                <a:solidFill>
                  <a:srgbClr val="FEFEFE"/>
                </a:solidFill>
                <a:effectLst>
                  <a:outerShdw blurRad="50800" dist="38100" dir="8100000" algn="tr" rotWithShape="0">
                    <a:prstClr val="black">
                      <a:alpha val="40000"/>
                    </a:prstClr>
                  </a:outerShdw>
                </a:effectLst>
                <a:latin typeface="UTM Mother" panose="02040603050506020204" pitchFamily="18" charset="0"/>
                <a:cs typeface="Arial" panose="020B0604020202020204" pitchFamily="34" charset="0"/>
              </a:rPr>
              <a:t> 3</a:t>
            </a:r>
            <a:endParaRPr lang="sv-SE" sz="5400" dirty="0">
              <a:ln w="76200">
                <a:solidFill>
                  <a:srgbClr val="FEFEFE"/>
                </a:solidFill>
              </a:ln>
              <a:solidFill>
                <a:srgbClr val="FEFEFE"/>
              </a:solidFill>
              <a:effectLst>
                <a:outerShdw blurRad="50800" dist="38100" dir="8100000" algn="tr" rotWithShape="0">
                  <a:prstClr val="black">
                    <a:alpha val="40000"/>
                  </a:prstClr>
                </a:outerShdw>
              </a:effectLst>
              <a:latin typeface="UTM Mother" panose="02040603050506020204" pitchFamily="18" charset="0"/>
              <a:cs typeface="Arial" panose="020B0604020202020204" pitchFamily="34" charset="0"/>
            </a:endParaRPr>
          </a:p>
        </p:txBody>
      </p:sp>
      <p:sp>
        <p:nvSpPr>
          <p:cNvPr id="3" name="TextBox 2">
            <a:extLst>
              <a:ext uri="{FF2B5EF4-FFF2-40B4-BE49-F238E27FC236}">
                <a16:creationId xmlns:a16="http://schemas.microsoft.com/office/drawing/2014/main" xmlns="" id="{1C9AB020-B35B-C887-14AF-EF44D8B4A37A}"/>
              </a:ext>
            </a:extLst>
          </p:cNvPr>
          <p:cNvSpPr txBox="1"/>
          <p:nvPr/>
        </p:nvSpPr>
        <p:spPr>
          <a:xfrm>
            <a:off x="826169" y="1683387"/>
            <a:ext cx="4614241" cy="923330"/>
          </a:xfrm>
          <a:prstGeom prst="rect">
            <a:avLst/>
          </a:prstGeom>
          <a:noFill/>
        </p:spPr>
        <p:txBody>
          <a:bodyPr wrap="square">
            <a:spAutoFit/>
          </a:bodyPr>
          <a:lstStyle/>
          <a:p>
            <a:pPr marR="0" lvl="0" algn="ctr" defTabSz="914400" rtl="0" eaLnBrk="1" fontAlgn="base" latinLnBrk="0" hangingPunct="1">
              <a:lnSpc>
                <a:spcPct val="100000"/>
              </a:lnSpc>
              <a:spcBef>
                <a:spcPts val="0"/>
              </a:spcBef>
              <a:spcAft>
                <a:spcPts val="600"/>
              </a:spcAft>
              <a:buClrTx/>
              <a:buSzTx/>
              <a:tabLst/>
              <a:defRPr/>
            </a:pPr>
            <a:r>
              <a:rPr lang="en-US" sz="5400" dirty="0" err="1">
                <a:solidFill>
                  <a:srgbClr val="FF0000"/>
                </a:solidFill>
                <a:latin typeface="UTM Mother" panose="02040603050506020204" pitchFamily="18" charset="0"/>
                <a:cs typeface="Arial" panose="020B0604020202020204" pitchFamily="34" charset="0"/>
              </a:rPr>
              <a:t>Bài</a:t>
            </a:r>
            <a:r>
              <a:rPr lang="en-US" sz="5400" dirty="0">
                <a:solidFill>
                  <a:srgbClr val="FF0000"/>
                </a:solidFill>
                <a:latin typeface="UTM Mother" panose="02040603050506020204" pitchFamily="18" charset="0"/>
                <a:cs typeface="Arial" panose="020B0604020202020204" pitchFamily="34" charset="0"/>
              </a:rPr>
              <a:t> </a:t>
            </a:r>
            <a:r>
              <a:rPr lang="en-US" sz="5400" dirty="0" err="1">
                <a:solidFill>
                  <a:srgbClr val="FF0000"/>
                </a:solidFill>
                <a:latin typeface="UTM Mother" panose="02040603050506020204" pitchFamily="18" charset="0"/>
                <a:cs typeface="Arial" panose="020B0604020202020204" pitchFamily="34" charset="0"/>
              </a:rPr>
              <a:t>Tập</a:t>
            </a:r>
            <a:r>
              <a:rPr lang="en-US" sz="5400" dirty="0">
                <a:solidFill>
                  <a:srgbClr val="FF0000"/>
                </a:solidFill>
                <a:latin typeface="UTM Mother" panose="02040603050506020204" pitchFamily="18" charset="0"/>
                <a:cs typeface="Arial" panose="020B0604020202020204" pitchFamily="34" charset="0"/>
              </a:rPr>
              <a:t> 3</a:t>
            </a:r>
            <a:endParaRPr lang="sv-SE" sz="5400" dirty="0">
              <a:solidFill>
                <a:srgbClr val="FF0000"/>
              </a:solidFill>
              <a:latin typeface="UTM Mother" panose="0204060305050602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xmlns="" id="{797AFFF7-9904-CBBB-3F6B-8BEC6448B7FD}"/>
              </a:ext>
            </a:extLst>
          </p:cNvPr>
          <p:cNvPicPr>
            <a:picLocks noChangeAspect="1"/>
          </p:cNvPicPr>
          <p:nvPr/>
        </p:nvPicPr>
        <p:blipFill rotWithShape="1">
          <a:blip r:embed="rId4">
            <a:extLst>
              <a:ext uri="{28A0092B-C50C-407E-A947-70E740481C1C}">
                <a14:useLocalDpi xmlns:a14="http://schemas.microsoft.com/office/drawing/2010/main" val="0"/>
              </a:ext>
            </a:extLst>
          </a:blip>
          <a:srcRect t="50000"/>
          <a:stretch/>
        </p:blipFill>
        <p:spPr>
          <a:xfrm>
            <a:off x="4285828" y="4764314"/>
            <a:ext cx="7771428" cy="2590476"/>
          </a:xfrm>
          <a:prstGeom prst="rect">
            <a:avLst/>
          </a:prstGeom>
        </p:spPr>
      </p:pic>
      <p:pic>
        <p:nvPicPr>
          <p:cNvPr id="16" name="Picture 15">
            <a:extLst>
              <a:ext uri="{FF2B5EF4-FFF2-40B4-BE49-F238E27FC236}">
                <a16:creationId xmlns:a16="http://schemas.microsoft.com/office/drawing/2014/main" xmlns="" id="{678D0D01-B316-A1C5-6E58-4D49E71B8226}"/>
              </a:ext>
            </a:extLst>
          </p:cNvPr>
          <p:cNvPicPr>
            <a:picLocks noChangeAspect="1"/>
          </p:cNvPicPr>
          <p:nvPr/>
        </p:nvPicPr>
        <p:blipFill rotWithShape="1">
          <a:blip r:embed="rId5" cstate="print">
            <a:clrChange>
              <a:clrFrom>
                <a:srgbClr val="F1F3F2"/>
              </a:clrFrom>
              <a:clrTo>
                <a:srgbClr val="F1F3F2">
                  <a:alpha val="0"/>
                </a:srgbClr>
              </a:clrTo>
            </a:clrChange>
            <a:extLst>
              <a:ext uri="{28A0092B-C50C-407E-A947-70E740481C1C}">
                <a14:useLocalDpi xmlns:a14="http://schemas.microsoft.com/office/drawing/2010/main" val="0"/>
              </a:ext>
            </a:extLst>
          </a:blip>
          <a:srcRect r="22520"/>
          <a:stretch/>
        </p:blipFill>
        <p:spPr>
          <a:xfrm>
            <a:off x="-484062" y="-338004"/>
            <a:ext cx="1877433" cy="2423140"/>
          </a:xfrm>
          <a:prstGeom prst="rect">
            <a:avLst/>
          </a:prstGeom>
        </p:spPr>
      </p:pic>
    </p:spTree>
    <p:extLst>
      <p:ext uri="{BB962C8B-B14F-4D97-AF65-F5344CB8AC3E}">
        <p14:creationId xmlns:p14="http://schemas.microsoft.com/office/powerpoint/2010/main" val="3077349734"/>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himes.wav"/>
          </p:stSnd>
        </p:sndAc>
      </p:transition>
    </mc:Choice>
    <mc:Fallback>
      <p:transition spd="slow">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xmlns="" id="{1B4AC095-36FC-B41A-A625-0BA96D726AAE}"/>
              </a:ext>
            </a:extLst>
          </p:cNvPr>
          <p:cNvSpPr/>
          <p:nvPr/>
        </p:nvSpPr>
        <p:spPr>
          <a:xfrm>
            <a:off x="1640114" y="295567"/>
            <a:ext cx="8650514" cy="1627777"/>
          </a:xfrm>
          <a:prstGeom prst="roundRect">
            <a:avLst>
              <a:gd name="adj" fmla="val 11589"/>
            </a:avLst>
          </a:prstGeom>
          <a:solidFill>
            <a:schemeClr val="bg1">
              <a:alpha val="91000"/>
            </a:schemeClr>
          </a:solidFill>
          <a:ln w="762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 name="TextBox 2">
            <a:extLst>
              <a:ext uri="{FF2B5EF4-FFF2-40B4-BE49-F238E27FC236}">
                <a16:creationId xmlns:a16="http://schemas.microsoft.com/office/drawing/2014/main" xmlns="" id="{5B19E958-2ED2-A6F8-E0E6-38DDCAC90E16}"/>
              </a:ext>
            </a:extLst>
          </p:cNvPr>
          <p:cNvSpPr txBox="1"/>
          <p:nvPr/>
        </p:nvSpPr>
        <p:spPr>
          <a:xfrm>
            <a:off x="1712686" y="295567"/>
            <a:ext cx="8505371" cy="1446550"/>
          </a:xfrm>
          <a:prstGeom prst="rect">
            <a:avLst/>
          </a:prstGeom>
          <a:noFill/>
        </p:spPr>
        <p:txBody>
          <a:bodyPr wrap="square">
            <a:spAutoFit/>
          </a:bodyPr>
          <a:lstStyle/>
          <a:p>
            <a:pPr algn="just"/>
            <a:r>
              <a:rPr lang="en-US" sz="4400" dirty="0" err="1">
                <a:solidFill>
                  <a:srgbClr val="C00000"/>
                </a:solidFill>
                <a:ea typeface="Calibri" panose="020F0502020204030204" pitchFamily="34" charset="0"/>
                <a:cs typeface="Calibri" panose="020F0502020204030204" pitchFamily="34" charset="0"/>
              </a:rPr>
              <a:t>Tìm</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trong</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phần</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thân</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bài</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của</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bài</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văn</a:t>
            </a:r>
            <a:r>
              <a:rPr lang="en-US" sz="4400" dirty="0">
                <a:solidFill>
                  <a:srgbClr val="C00000"/>
                </a:solidFill>
                <a:ea typeface="Calibri" panose="020F0502020204030204" pitchFamily="34" charset="0"/>
                <a:cs typeface="Calibri" panose="020F0502020204030204" pitchFamily="34" charset="0"/>
              </a:rPr>
              <a:t> </a:t>
            </a:r>
          </a:p>
          <a:p>
            <a:pPr algn="just"/>
            <a:r>
              <a:rPr lang="en-US" sz="4400" dirty="0">
                <a:solidFill>
                  <a:srgbClr val="C00000"/>
                </a:solidFill>
                <a:ea typeface="Calibri" panose="020F0502020204030204" pitchFamily="34" charset="0"/>
                <a:cs typeface="Calibri" panose="020F0502020204030204" pitchFamily="34" charset="0"/>
              </a:rPr>
              <a:t>“</a:t>
            </a:r>
            <a:r>
              <a:rPr lang="en-US" sz="4400" dirty="0" err="1">
                <a:solidFill>
                  <a:srgbClr val="C00000"/>
                </a:solidFill>
                <a:ea typeface="Calibri" panose="020F0502020204030204" pitchFamily="34" charset="0"/>
                <a:cs typeface="Calibri" panose="020F0502020204030204" pitchFamily="34" charset="0"/>
              </a:rPr>
              <a:t>Đàn</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chim</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gáy</a:t>
            </a:r>
            <a:r>
              <a:rPr lang="en-US" sz="4400" dirty="0">
                <a:solidFill>
                  <a:srgbClr val="C00000"/>
                </a:solidFill>
                <a:ea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xmlns="" id="{67715DD2-E21E-93CE-F232-B881FE7F0AAE}"/>
              </a:ext>
            </a:extLst>
          </p:cNvPr>
          <p:cNvPicPr>
            <a:picLocks noChangeAspect="1"/>
          </p:cNvPicPr>
          <p:nvPr/>
        </p:nvPicPr>
        <p:blipFill>
          <a:blip r:embed="rId2">
            <a:clrChange>
              <a:clrFrom>
                <a:srgbClr val="FFFEF7"/>
              </a:clrFrom>
              <a:clrTo>
                <a:srgbClr val="FFFEF7">
                  <a:alpha val="0"/>
                </a:srgbClr>
              </a:clrTo>
            </a:clrChange>
            <a:extLst>
              <a:ext uri="{28A0092B-C50C-407E-A947-70E740481C1C}">
                <a14:useLocalDpi xmlns:a14="http://schemas.microsoft.com/office/drawing/2010/main" val="0"/>
              </a:ext>
            </a:extLst>
          </a:blip>
          <a:stretch>
            <a:fillRect/>
          </a:stretch>
        </p:blipFill>
        <p:spPr>
          <a:xfrm>
            <a:off x="-580571" y="1923344"/>
            <a:ext cx="7547429" cy="5116286"/>
          </a:xfrm>
          <a:prstGeom prst="rect">
            <a:avLst/>
          </a:prstGeom>
        </p:spPr>
      </p:pic>
      <p:pic>
        <p:nvPicPr>
          <p:cNvPr id="7" name="Picture 6">
            <a:extLst>
              <a:ext uri="{FF2B5EF4-FFF2-40B4-BE49-F238E27FC236}">
                <a16:creationId xmlns:a16="http://schemas.microsoft.com/office/drawing/2014/main" xmlns="" id="{8D99B3FC-0A2E-5F83-6C15-0AAE872FEF24}"/>
              </a:ext>
            </a:extLst>
          </p:cNvPr>
          <p:cNvPicPr>
            <a:picLocks noChangeAspect="1"/>
          </p:cNvPicPr>
          <p:nvPr/>
        </p:nvPicPr>
        <p:blipFill>
          <a:blip r:embed="rId3">
            <a:clrChange>
              <a:clrFrom>
                <a:srgbClr val="FFFEF7"/>
              </a:clrFrom>
              <a:clrTo>
                <a:srgbClr val="FFFEF7">
                  <a:alpha val="0"/>
                </a:srgbClr>
              </a:clrTo>
            </a:clrChange>
            <a:extLst>
              <a:ext uri="{28A0092B-C50C-407E-A947-70E740481C1C}">
                <a14:useLocalDpi xmlns:a14="http://schemas.microsoft.com/office/drawing/2010/main" val="0"/>
              </a:ext>
            </a:extLst>
          </a:blip>
          <a:stretch>
            <a:fillRect/>
          </a:stretch>
        </p:blipFill>
        <p:spPr>
          <a:xfrm>
            <a:off x="5965371" y="1923344"/>
            <a:ext cx="7373256" cy="5116286"/>
          </a:xfrm>
          <a:prstGeom prst="rect">
            <a:avLst/>
          </a:prstGeom>
        </p:spPr>
      </p:pic>
      <p:pic>
        <p:nvPicPr>
          <p:cNvPr id="13" name="Picture 12">
            <a:extLst>
              <a:ext uri="{FF2B5EF4-FFF2-40B4-BE49-F238E27FC236}">
                <a16:creationId xmlns:a16="http://schemas.microsoft.com/office/drawing/2014/main" xmlns="" id="{5888514B-C9AA-7AE2-6874-EFA8D7A31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712686" y="4922217"/>
            <a:ext cx="4735989" cy="2298640"/>
          </a:xfrm>
          <a:prstGeom prst="rect">
            <a:avLst/>
          </a:prstGeom>
        </p:spPr>
      </p:pic>
    </p:spTree>
    <p:extLst>
      <p:ext uri="{BB962C8B-B14F-4D97-AF65-F5344CB8AC3E}">
        <p14:creationId xmlns:p14="http://schemas.microsoft.com/office/powerpoint/2010/main" val="31335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par>
                                <p:cTn id="13" presetID="21"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par>
                                <p:cTn id="16" presetID="21" presetClass="entr" presetSubtype="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1)">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D0B3F5-A28A-A71B-62CF-71D8AC66D0F8}"/>
              </a:ext>
            </a:extLst>
          </p:cNvPr>
          <p:cNvSpPr txBox="1">
            <a:spLocks/>
          </p:cNvSpPr>
          <p:nvPr/>
        </p:nvSpPr>
        <p:spPr>
          <a:xfrm>
            <a:off x="4382916" y="1231257"/>
            <a:ext cx="6231867" cy="962737"/>
          </a:xfrm>
          <a:prstGeom prst="rect">
            <a:avLst/>
          </a:prstGeom>
          <a:noFill/>
        </p:spPr>
        <p:txBody>
          <a:bodyPr vert="horz" lIns="91440" tIns="45720" rIns="91440" bIns="45720" rtlCol="0" anchor="ctr">
            <a:prstTxWarp prst="textArchUp">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6600" b="1" dirty="0">
                <a:ln w="22225">
                  <a:solidFill>
                    <a:schemeClr val="tx1">
                      <a:lumMod val="95000"/>
                      <a:lumOff val="5000"/>
                    </a:scheme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latin typeface="#9Slide05 SVNClementine" panose="020F0502020204030203" pitchFamily="34" charset="0"/>
              </a:rPr>
              <a:t>Thảo luận nhóm </a:t>
            </a:r>
            <a:endParaRPr lang="en-US" sz="6600" b="1" dirty="0">
              <a:ln w="22225">
                <a:solidFill>
                  <a:schemeClr val="tx1">
                    <a:lumMod val="95000"/>
                    <a:lumOff val="5000"/>
                  </a:scheme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latin typeface="#9Slide05 SVNClementine" panose="020F0502020204030203" pitchFamily="34" charset="0"/>
            </a:endParaRPr>
          </a:p>
        </p:txBody>
      </p:sp>
      <p:pic>
        <p:nvPicPr>
          <p:cNvPr id="4" name="Picture 3" descr="A picture containing diagram&#10;&#10;Description automatically generated">
            <a:extLst>
              <a:ext uri="{FF2B5EF4-FFF2-40B4-BE49-F238E27FC236}">
                <a16:creationId xmlns:a16="http://schemas.microsoft.com/office/drawing/2014/main" xmlns="" id="{2E1798F8-D405-6E38-0F64-8C71123EA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323" y="2079225"/>
            <a:ext cx="6629351" cy="3547518"/>
          </a:xfrm>
          <a:prstGeom prst="rect">
            <a:avLst/>
          </a:prstGeom>
        </p:spPr>
      </p:pic>
      <p:pic>
        <p:nvPicPr>
          <p:cNvPr id="3" name="Picture 2">
            <a:extLst>
              <a:ext uri="{FF2B5EF4-FFF2-40B4-BE49-F238E27FC236}">
                <a16:creationId xmlns:a16="http://schemas.microsoft.com/office/drawing/2014/main" xmlns="" id="{166D8EE5-50D4-577B-A467-BCB515303EB9}"/>
              </a:ext>
            </a:extLst>
          </p:cNvPr>
          <p:cNvPicPr>
            <a:picLocks noChangeAspect="1"/>
          </p:cNvPicPr>
          <p:nvPr/>
        </p:nvPicPr>
        <p:blipFill>
          <a:blip r:embed="rId3"/>
          <a:stretch>
            <a:fillRect/>
          </a:stretch>
        </p:blipFill>
        <p:spPr>
          <a:xfrm>
            <a:off x="3305089" y="2079225"/>
            <a:ext cx="6409808" cy="2912339"/>
          </a:xfrm>
          <a:prstGeom prst="rect">
            <a:avLst/>
          </a:prstGeom>
        </p:spPr>
      </p:pic>
    </p:spTree>
    <p:extLst>
      <p:ext uri="{BB962C8B-B14F-4D97-AF65-F5344CB8AC3E}">
        <p14:creationId xmlns:p14="http://schemas.microsoft.com/office/powerpoint/2010/main" val="190757185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anim calcmode="lin" valueType="num">
                                          <p:cBhvr>
                                            <p:cTn id="8" dur="700" fill="hold"/>
                                            <p:tgtEl>
                                              <p:spTgt spid="2"/>
                                            </p:tgtEl>
                                            <p:attrNameLst>
                                              <p:attrName>ppt_x</p:attrName>
                                            </p:attrNameLst>
                                          </p:cBhvr>
                                          <p:tavLst>
                                            <p:tav tm="0">
                                              <p:val>
                                                <p:strVal val="#ppt_x"/>
                                              </p:val>
                                            </p:tav>
                                            <p:tav tm="100000">
                                              <p:val>
                                                <p:strVal val="#ppt_x"/>
                                              </p:val>
                                            </p:tav>
                                          </p:tavLst>
                                        </p:anim>
                                        <p:anim calcmode="lin" valueType="num">
                                          <p:cBhvr>
                                            <p:cTn id="9" dur="7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7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70000">
                                          <p:cBhvr additive="base">
                                            <p:cTn id="12" dur="750" fill="hold"/>
                                            <p:tgtEl>
                                              <p:spTgt spid="3"/>
                                            </p:tgtEl>
                                            <p:attrNameLst>
                                              <p:attrName>ppt_x</p:attrName>
                                            </p:attrNameLst>
                                          </p:cBhvr>
                                          <p:tavLst>
                                            <p:tav tm="0">
                                              <p:val>
                                                <p:strVal val="#ppt_x"/>
                                              </p:val>
                                            </p:tav>
                                            <p:tav tm="100000">
                                              <p:val>
                                                <p:strVal val="#ppt_x"/>
                                              </p:val>
                                            </p:tav>
                                          </p:tavLst>
                                        </p:anim>
                                        <p:anim calcmode="lin" valueType="num" p14:bounceEnd="70000">
                                          <p:cBhvr additive="base">
                                            <p:cTn id="13" dur="750" fill="hold"/>
                                            <p:tgtEl>
                                              <p:spTgt spid="3"/>
                                            </p:tgtEl>
                                            <p:attrNameLst>
                                              <p:attrName>ppt_y</p:attrName>
                                            </p:attrNameLst>
                                          </p:cBhvr>
                                          <p:tavLst>
                                            <p:tav tm="0">
                                              <p:val>
                                                <p:strVal val="1+#ppt_h/2"/>
                                              </p:val>
                                            </p:tav>
                                            <p:tav tm="100000">
                                              <p:val>
                                                <p:strVal val="#ppt_y"/>
                                              </p:val>
                                            </p:tav>
                                          </p:tavLst>
                                        </p:anim>
                                      </p:childTnLst>
                                    </p:cTn>
                                  </p:par>
                                  <p:par>
                                    <p:cTn id="14" presetID="1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anim calcmode="lin" valueType="num">
                                          <p:cBhvr>
                                            <p:cTn id="8" dur="700" fill="hold"/>
                                            <p:tgtEl>
                                              <p:spTgt spid="2"/>
                                            </p:tgtEl>
                                            <p:attrNameLst>
                                              <p:attrName>ppt_x</p:attrName>
                                            </p:attrNameLst>
                                          </p:cBhvr>
                                          <p:tavLst>
                                            <p:tav tm="0">
                                              <p:val>
                                                <p:strVal val="#ppt_x"/>
                                              </p:val>
                                            </p:tav>
                                            <p:tav tm="100000">
                                              <p:val>
                                                <p:strVal val="#ppt_x"/>
                                              </p:val>
                                            </p:tav>
                                          </p:tavLst>
                                        </p:anim>
                                        <p:anim calcmode="lin" valueType="num">
                                          <p:cBhvr>
                                            <p:cTn id="9" dur="7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ppt_x"/>
                                              </p:val>
                                            </p:tav>
                                            <p:tav tm="100000">
                                              <p:val>
                                                <p:strVal val="#ppt_x"/>
                                              </p:val>
                                            </p:tav>
                                          </p:tavLst>
                                        </p:anim>
                                        <p:anim calcmode="lin" valueType="num">
                                          <p:cBhvr additive="base">
                                            <p:cTn id="13" dur="750" fill="hold"/>
                                            <p:tgtEl>
                                              <p:spTgt spid="3"/>
                                            </p:tgtEl>
                                            <p:attrNameLst>
                                              <p:attrName>ppt_y</p:attrName>
                                            </p:attrNameLst>
                                          </p:cBhvr>
                                          <p:tavLst>
                                            <p:tav tm="0">
                                              <p:val>
                                                <p:strVal val="1+#ppt_h/2"/>
                                              </p:val>
                                            </p:tav>
                                            <p:tav tm="100000">
                                              <p:val>
                                                <p:strVal val="#ppt_y"/>
                                              </p:val>
                                            </p:tav>
                                          </p:tavLst>
                                        </p:anim>
                                      </p:childTnLst>
                                    </p:cTn>
                                  </p:par>
                                  <p:par>
                                    <p:cTn id="14" presetID="1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xmlns="" id="{1B4AC095-36FC-B41A-A625-0BA96D726AAE}"/>
              </a:ext>
            </a:extLst>
          </p:cNvPr>
          <p:cNvSpPr/>
          <p:nvPr/>
        </p:nvSpPr>
        <p:spPr>
          <a:xfrm>
            <a:off x="1640114" y="295567"/>
            <a:ext cx="8650514" cy="1627777"/>
          </a:xfrm>
          <a:prstGeom prst="roundRect">
            <a:avLst>
              <a:gd name="adj" fmla="val 11589"/>
            </a:avLst>
          </a:prstGeom>
          <a:solidFill>
            <a:schemeClr val="bg1">
              <a:alpha val="91000"/>
            </a:schemeClr>
          </a:solidFill>
          <a:ln w="762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 name="TextBox 2">
            <a:extLst>
              <a:ext uri="{FF2B5EF4-FFF2-40B4-BE49-F238E27FC236}">
                <a16:creationId xmlns:a16="http://schemas.microsoft.com/office/drawing/2014/main" xmlns="" id="{5B19E958-2ED2-A6F8-E0E6-38DDCAC90E16}"/>
              </a:ext>
            </a:extLst>
          </p:cNvPr>
          <p:cNvSpPr txBox="1"/>
          <p:nvPr/>
        </p:nvSpPr>
        <p:spPr>
          <a:xfrm>
            <a:off x="1712686" y="295567"/>
            <a:ext cx="8505371" cy="1446550"/>
          </a:xfrm>
          <a:prstGeom prst="rect">
            <a:avLst/>
          </a:prstGeom>
          <a:noFill/>
        </p:spPr>
        <p:txBody>
          <a:bodyPr wrap="square">
            <a:spAutoFit/>
          </a:bodyPr>
          <a:lstStyle/>
          <a:p>
            <a:pPr algn="just"/>
            <a:r>
              <a:rPr lang="en-US" sz="4400" dirty="0" err="1">
                <a:solidFill>
                  <a:srgbClr val="C00000"/>
                </a:solidFill>
                <a:ea typeface="Calibri" panose="020F0502020204030204" pitchFamily="34" charset="0"/>
                <a:cs typeface="Calibri" panose="020F0502020204030204" pitchFamily="34" charset="0"/>
              </a:rPr>
              <a:t>Tìm</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trong</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phần</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thân</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bài</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của</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bài</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văn</a:t>
            </a:r>
            <a:r>
              <a:rPr lang="en-US" sz="4400" dirty="0">
                <a:solidFill>
                  <a:srgbClr val="C00000"/>
                </a:solidFill>
                <a:ea typeface="Calibri" panose="020F0502020204030204" pitchFamily="34" charset="0"/>
                <a:cs typeface="Calibri" panose="020F0502020204030204" pitchFamily="34" charset="0"/>
              </a:rPr>
              <a:t> </a:t>
            </a:r>
          </a:p>
          <a:p>
            <a:pPr algn="just"/>
            <a:r>
              <a:rPr lang="en-US" sz="4400" dirty="0">
                <a:solidFill>
                  <a:srgbClr val="C00000"/>
                </a:solidFill>
                <a:ea typeface="Calibri" panose="020F0502020204030204" pitchFamily="34" charset="0"/>
                <a:cs typeface="Calibri" panose="020F0502020204030204" pitchFamily="34" charset="0"/>
              </a:rPr>
              <a:t>“</a:t>
            </a:r>
            <a:r>
              <a:rPr lang="en-US" sz="4400" dirty="0" err="1">
                <a:solidFill>
                  <a:srgbClr val="C00000"/>
                </a:solidFill>
                <a:ea typeface="Calibri" panose="020F0502020204030204" pitchFamily="34" charset="0"/>
                <a:cs typeface="Calibri" panose="020F0502020204030204" pitchFamily="34" charset="0"/>
              </a:rPr>
              <a:t>Đàn</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chim</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gáy</a:t>
            </a:r>
            <a:r>
              <a:rPr lang="en-US" sz="4400" dirty="0">
                <a:solidFill>
                  <a:srgbClr val="C00000"/>
                </a:solidFill>
                <a:ea typeface="Calibri" panose="020F0502020204030204" pitchFamily="34" charset="0"/>
                <a:cs typeface="Calibri" panose="020F0502020204030204" pitchFamily="34" charset="0"/>
              </a:rPr>
              <a:t>”:</a:t>
            </a:r>
          </a:p>
        </p:txBody>
      </p:sp>
      <p:pic>
        <p:nvPicPr>
          <p:cNvPr id="13" name="Picture 12">
            <a:extLst>
              <a:ext uri="{FF2B5EF4-FFF2-40B4-BE49-F238E27FC236}">
                <a16:creationId xmlns:a16="http://schemas.microsoft.com/office/drawing/2014/main" xmlns="" id="{5888514B-C9AA-7AE2-6874-EFA8D7A31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712686" y="4922217"/>
            <a:ext cx="4735989" cy="2298640"/>
          </a:xfrm>
          <a:prstGeom prst="rect">
            <a:avLst/>
          </a:prstGeom>
        </p:spPr>
      </p:pic>
      <p:pic>
        <p:nvPicPr>
          <p:cNvPr id="4" name="Picture 3">
            <a:extLst>
              <a:ext uri="{FF2B5EF4-FFF2-40B4-BE49-F238E27FC236}">
                <a16:creationId xmlns:a16="http://schemas.microsoft.com/office/drawing/2014/main" xmlns="" id="{3F441142-B135-9963-55E4-A0AF9C5458C4}"/>
              </a:ext>
            </a:extLst>
          </p:cNvPr>
          <p:cNvPicPr>
            <a:picLocks noChangeAspect="1"/>
          </p:cNvPicPr>
          <p:nvPr/>
        </p:nvPicPr>
        <p:blipFill>
          <a:blip r:embed="rId3">
            <a:clrChange>
              <a:clrFrom>
                <a:srgbClr val="FFFEF7"/>
              </a:clrFrom>
              <a:clrTo>
                <a:srgbClr val="FFFEF7">
                  <a:alpha val="0"/>
                </a:srgbClr>
              </a:clrTo>
            </a:clrChange>
            <a:extLst>
              <a:ext uri="{28A0092B-C50C-407E-A947-70E740481C1C}">
                <a14:useLocalDpi xmlns:a14="http://schemas.microsoft.com/office/drawing/2010/main" val="0"/>
              </a:ext>
            </a:extLst>
          </a:blip>
          <a:stretch>
            <a:fillRect/>
          </a:stretch>
        </p:blipFill>
        <p:spPr>
          <a:xfrm>
            <a:off x="914400" y="1665263"/>
            <a:ext cx="9202057" cy="6237933"/>
          </a:xfrm>
          <a:prstGeom prst="rect">
            <a:avLst/>
          </a:prstGeom>
        </p:spPr>
      </p:pic>
      <p:pic>
        <p:nvPicPr>
          <p:cNvPr id="6" name="Picture 5">
            <a:extLst>
              <a:ext uri="{FF2B5EF4-FFF2-40B4-BE49-F238E27FC236}">
                <a16:creationId xmlns:a16="http://schemas.microsoft.com/office/drawing/2014/main" xmlns="" id="{C85F01EA-D6EA-1086-DBF4-DA887244D9FC}"/>
              </a:ext>
            </a:extLst>
          </p:cNvPr>
          <p:cNvPicPr>
            <a:picLocks noChangeAspect="1"/>
          </p:cNvPicPr>
          <p:nvPr/>
        </p:nvPicPr>
        <p:blipFill rotWithShape="1">
          <a:blip r:embed="rId4">
            <a:extLst>
              <a:ext uri="{28A0092B-C50C-407E-A947-70E740481C1C}">
                <a14:useLocalDpi xmlns:a14="http://schemas.microsoft.com/office/drawing/2010/main" val="0"/>
              </a:ext>
            </a:extLst>
          </a:blip>
          <a:srcRect l="40992" r="38855"/>
          <a:stretch/>
        </p:blipFill>
        <p:spPr>
          <a:xfrm>
            <a:off x="9364717" y="1018842"/>
            <a:ext cx="2229193" cy="5811597"/>
          </a:xfrm>
          <a:prstGeom prst="rect">
            <a:avLst/>
          </a:prstGeom>
        </p:spPr>
      </p:pic>
    </p:spTree>
    <p:extLst>
      <p:ext uri="{BB962C8B-B14F-4D97-AF65-F5344CB8AC3E}">
        <p14:creationId xmlns:p14="http://schemas.microsoft.com/office/powerpoint/2010/main" val="146362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par>
                                <p:cTn id="13" presetID="21" presetClass="entr" presetSubtype="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xmlns="" id="{1B4AC095-36FC-B41A-A625-0BA96D726AAE}"/>
              </a:ext>
            </a:extLst>
          </p:cNvPr>
          <p:cNvSpPr/>
          <p:nvPr/>
        </p:nvSpPr>
        <p:spPr>
          <a:xfrm>
            <a:off x="1640114" y="295567"/>
            <a:ext cx="8650514" cy="1627777"/>
          </a:xfrm>
          <a:prstGeom prst="roundRect">
            <a:avLst>
              <a:gd name="adj" fmla="val 11589"/>
            </a:avLst>
          </a:prstGeom>
          <a:solidFill>
            <a:schemeClr val="bg1">
              <a:alpha val="91000"/>
            </a:schemeClr>
          </a:solidFill>
          <a:ln w="762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 name="TextBox 2">
            <a:extLst>
              <a:ext uri="{FF2B5EF4-FFF2-40B4-BE49-F238E27FC236}">
                <a16:creationId xmlns:a16="http://schemas.microsoft.com/office/drawing/2014/main" xmlns="" id="{5B19E958-2ED2-A6F8-E0E6-38DDCAC90E16}"/>
              </a:ext>
            </a:extLst>
          </p:cNvPr>
          <p:cNvSpPr txBox="1"/>
          <p:nvPr/>
        </p:nvSpPr>
        <p:spPr>
          <a:xfrm>
            <a:off x="1712686" y="295567"/>
            <a:ext cx="8505371" cy="1446550"/>
          </a:xfrm>
          <a:prstGeom prst="rect">
            <a:avLst/>
          </a:prstGeom>
          <a:noFill/>
        </p:spPr>
        <p:txBody>
          <a:bodyPr wrap="square">
            <a:spAutoFit/>
          </a:bodyPr>
          <a:lstStyle/>
          <a:p>
            <a:pPr algn="just"/>
            <a:r>
              <a:rPr lang="en-US" sz="4400" dirty="0" err="1">
                <a:solidFill>
                  <a:srgbClr val="C00000"/>
                </a:solidFill>
                <a:ea typeface="Calibri" panose="020F0502020204030204" pitchFamily="34" charset="0"/>
                <a:cs typeface="Calibri" panose="020F0502020204030204" pitchFamily="34" charset="0"/>
              </a:rPr>
              <a:t>Tìm</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trong</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phần</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thân</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bài</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của</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bài</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văn</a:t>
            </a:r>
            <a:r>
              <a:rPr lang="en-US" sz="4400" dirty="0">
                <a:solidFill>
                  <a:srgbClr val="C00000"/>
                </a:solidFill>
                <a:ea typeface="Calibri" panose="020F0502020204030204" pitchFamily="34" charset="0"/>
                <a:cs typeface="Calibri" panose="020F0502020204030204" pitchFamily="34" charset="0"/>
              </a:rPr>
              <a:t> </a:t>
            </a:r>
          </a:p>
          <a:p>
            <a:pPr algn="just"/>
            <a:r>
              <a:rPr lang="en-US" sz="4400" dirty="0">
                <a:solidFill>
                  <a:srgbClr val="C00000"/>
                </a:solidFill>
                <a:ea typeface="Calibri" panose="020F0502020204030204" pitchFamily="34" charset="0"/>
                <a:cs typeface="Calibri" panose="020F0502020204030204" pitchFamily="34" charset="0"/>
              </a:rPr>
              <a:t>“</a:t>
            </a:r>
            <a:r>
              <a:rPr lang="en-US" sz="4400" dirty="0" err="1">
                <a:solidFill>
                  <a:srgbClr val="C00000"/>
                </a:solidFill>
                <a:ea typeface="Calibri" panose="020F0502020204030204" pitchFamily="34" charset="0"/>
                <a:cs typeface="Calibri" panose="020F0502020204030204" pitchFamily="34" charset="0"/>
              </a:rPr>
              <a:t>Đàn</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chim</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gáy</a:t>
            </a:r>
            <a:r>
              <a:rPr lang="en-US" sz="4400" dirty="0">
                <a:solidFill>
                  <a:srgbClr val="C00000"/>
                </a:solidFill>
                <a:ea typeface="Calibri" panose="020F0502020204030204" pitchFamily="34" charset="0"/>
                <a:cs typeface="Calibri" panose="020F0502020204030204" pitchFamily="34" charset="0"/>
              </a:rPr>
              <a:t>”:</a:t>
            </a:r>
          </a:p>
        </p:txBody>
      </p:sp>
      <p:pic>
        <p:nvPicPr>
          <p:cNvPr id="13" name="Picture 12">
            <a:extLst>
              <a:ext uri="{FF2B5EF4-FFF2-40B4-BE49-F238E27FC236}">
                <a16:creationId xmlns:a16="http://schemas.microsoft.com/office/drawing/2014/main" xmlns="" id="{5888514B-C9AA-7AE2-6874-EFA8D7A31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712686" y="4922217"/>
            <a:ext cx="4735989" cy="2298640"/>
          </a:xfrm>
          <a:prstGeom prst="rect">
            <a:avLst/>
          </a:prstGeom>
        </p:spPr>
      </p:pic>
      <p:pic>
        <p:nvPicPr>
          <p:cNvPr id="8" name="Picture 7">
            <a:extLst>
              <a:ext uri="{FF2B5EF4-FFF2-40B4-BE49-F238E27FC236}">
                <a16:creationId xmlns:a16="http://schemas.microsoft.com/office/drawing/2014/main" xmlns="" id="{90211DE4-60D2-3020-1B25-2B8A80586C47}"/>
              </a:ext>
            </a:extLst>
          </p:cNvPr>
          <p:cNvPicPr>
            <a:picLocks noChangeAspect="1"/>
          </p:cNvPicPr>
          <p:nvPr/>
        </p:nvPicPr>
        <p:blipFill>
          <a:blip r:embed="rId5">
            <a:clrChange>
              <a:clrFrom>
                <a:srgbClr val="FFFEF7"/>
              </a:clrFrom>
              <a:clrTo>
                <a:srgbClr val="FFFEF7">
                  <a:alpha val="0"/>
                </a:srgbClr>
              </a:clrTo>
            </a:clrChange>
            <a:extLst>
              <a:ext uri="{28A0092B-C50C-407E-A947-70E740481C1C}">
                <a14:useLocalDpi xmlns:a14="http://schemas.microsoft.com/office/drawing/2010/main" val="0"/>
              </a:ext>
            </a:extLst>
          </a:blip>
          <a:stretch>
            <a:fillRect/>
          </a:stretch>
        </p:blipFill>
        <p:spPr>
          <a:xfrm>
            <a:off x="-83136" y="2005103"/>
            <a:ext cx="11103430" cy="5834227"/>
          </a:xfrm>
          <a:prstGeom prst="rect">
            <a:avLst/>
          </a:prstGeom>
        </p:spPr>
      </p:pic>
      <p:sp>
        <p:nvSpPr>
          <p:cNvPr id="12" name="TextBox 11">
            <a:extLst>
              <a:ext uri="{FF2B5EF4-FFF2-40B4-BE49-F238E27FC236}">
                <a16:creationId xmlns:a16="http://schemas.microsoft.com/office/drawing/2014/main" xmlns="" id="{25073FC6-5F97-7B35-1CC3-51115376D9F0}"/>
              </a:ext>
            </a:extLst>
          </p:cNvPr>
          <p:cNvSpPr txBox="1"/>
          <p:nvPr/>
        </p:nvSpPr>
        <p:spPr>
          <a:xfrm>
            <a:off x="4159462" y="1965192"/>
            <a:ext cx="3873076" cy="646331"/>
          </a:xfrm>
          <a:prstGeom prst="rect">
            <a:avLst/>
          </a:prstGeom>
          <a:noFill/>
        </p:spPr>
        <p:txBody>
          <a:bodyPr wrap="square" rtlCol="0">
            <a:spAutoFit/>
          </a:bodyPr>
          <a:lstStyle/>
          <a:p>
            <a:pPr algn="ctr"/>
            <a:r>
              <a:rPr lang="vi-VN" sz="3600" b="1" dirty="0">
                <a:ln w="76200">
                  <a:solidFill>
                    <a:srgbClr val="FEFEFE"/>
                  </a:solidFill>
                </a:ln>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GỢI Ý ĐÁP ÁN</a:t>
            </a:r>
            <a:endParaRPr lang="en-US" sz="3600" b="1" dirty="0">
              <a:ln w="76200">
                <a:solidFill>
                  <a:srgbClr val="FEFEFE"/>
                </a:solidFill>
              </a:ln>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xmlns="" id="{62199380-9421-0ED8-A8D4-2ECF6934D475}"/>
              </a:ext>
            </a:extLst>
          </p:cNvPr>
          <p:cNvSpPr txBox="1"/>
          <p:nvPr/>
        </p:nvSpPr>
        <p:spPr>
          <a:xfrm>
            <a:off x="4159462" y="1952753"/>
            <a:ext cx="3873076" cy="646331"/>
          </a:xfrm>
          <a:prstGeom prst="rect">
            <a:avLst/>
          </a:prstGeom>
          <a:noFill/>
        </p:spPr>
        <p:txBody>
          <a:bodyPr wrap="square" rtlCol="0">
            <a:spAutoFit/>
          </a:bodyPr>
          <a:lstStyle/>
          <a:p>
            <a:pPr algn="ctr"/>
            <a:r>
              <a:rPr lang="vi-VN" sz="3600" b="1" dirty="0">
                <a:solidFill>
                  <a:srgbClr val="FF0000"/>
                </a:solidFill>
                <a:latin typeface="Calibri" panose="020F0502020204030204" pitchFamily="34" charset="0"/>
                <a:cs typeface="Calibri" panose="020F0502020204030204" pitchFamily="34" charset="0"/>
              </a:rPr>
              <a:t>GỢI Ý ĐÁP ÁN</a:t>
            </a:r>
            <a:endParaRPr lang="en-US" sz="3600" b="1" dirty="0">
              <a:solidFill>
                <a:srgbClr val="FF0000"/>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xmlns="" id="{51B616C0-30E2-11DC-B1F7-B4CC00A0FB64}"/>
              </a:ext>
            </a:extLst>
          </p:cNvPr>
          <p:cNvPicPr>
            <a:picLocks noChangeAspect="1"/>
          </p:cNvPicPr>
          <p:nvPr/>
        </p:nvPicPr>
        <p:blipFill rotWithShape="1">
          <a:blip r:embed="rId6">
            <a:extLst>
              <a:ext uri="{28A0092B-C50C-407E-A947-70E740481C1C}">
                <a14:useLocalDpi xmlns:a14="http://schemas.microsoft.com/office/drawing/2010/main" val="0"/>
              </a:ext>
            </a:extLst>
          </a:blip>
          <a:srcRect l="61610" r="19390"/>
          <a:stretch/>
        </p:blipFill>
        <p:spPr>
          <a:xfrm>
            <a:off x="9297044" y="1572992"/>
            <a:ext cx="1987167" cy="5494952"/>
          </a:xfrm>
          <a:prstGeom prst="rect">
            <a:avLst/>
          </a:prstGeom>
        </p:spPr>
      </p:pic>
      <p:pic>
        <p:nvPicPr>
          <p:cNvPr id="11" name="âm thanh trả lời đúng">
            <a:hlinkClick r:id="" action="ppaction://media"/>
            <a:extLst>
              <a:ext uri="{FF2B5EF4-FFF2-40B4-BE49-F238E27FC236}">
                <a16:creationId xmlns:a16="http://schemas.microsoft.com/office/drawing/2014/main" xmlns="" id="{85490214-9381-3A64-8D7E-51859742C746}"/>
              </a:ext>
            </a:extLst>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7"/>
          <a:stretch>
            <a:fillRect/>
          </a:stretch>
        </p:blipFill>
        <p:spPr>
          <a:xfrm>
            <a:off x="-628858" y="5152351"/>
            <a:ext cx="609600" cy="609600"/>
          </a:xfrm>
          <a:prstGeom prst="rect">
            <a:avLst/>
          </a:prstGeom>
        </p:spPr>
      </p:pic>
    </p:spTree>
    <p:extLst>
      <p:ext uri="{BB962C8B-B14F-4D97-AF65-F5344CB8AC3E}">
        <p14:creationId xmlns:p14="http://schemas.microsoft.com/office/powerpoint/2010/main" val="245743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 presetClass="mediacall" presetSubtype="0" fill="hold" nodeType="withEffect">
                                  <p:stCondLst>
                                    <p:cond delay="0"/>
                                  </p:stCondLst>
                                  <p:childTnLst>
                                    <p:cmd type="call" cmd="playFrom(0.0)">
                                      <p:cBhvr>
                                        <p:cTn id="18" dur="367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9" fill="hold" display="0">
                  <p:stCondLst>
                    <p:cond delay="indefinite"/>
                  </p:stCondLst>
                  <p:endCondLst>
                    <p:cond evt="onStopAudio" delay="0">
                      <p:tgtEl>
                        <p:sldTgt/>
                      </p:tgtEl>
                    </p:cond>
                  </p:endCondLst>
                </p:cTn>
                <p:tgtEl>
                  <p:spTgt spid="11"/>
                </p:tgtEl>
              </p:cMediaNode>
            </p:audio>
          </p:childTnLst>
        </p:cTn>
      </p:par>
    </p:tnLst>
    <p:bldLst>
      <p:bldP spid="12"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CA7D0A65-3243-8212-7778-47637CDA19E1}"/>
              </a:ext>
            </a:extLst>
          </p:cNvPr>
          <p:cNvGrpSpPr/>
          <p:nvPr/>
        </p:nvGrpSpPr>
        <p:grpSpPr>
          <a:xfrm>
            <a:off x="3493323" y="1120676"/>
            <a:ext cx="6535984" cy="2308324"/>
            <a:chOff x="236216" y="2394752"/>
            <a:chExt cx="7704861" cy="2308324"/>
          </a:xfrm>
        </p:grpSpPr>
        <p:sp>
          <p:nvSpPr>
            <p:cNvPr id="4" name="TextBox 3">
              <a:extLst>
                <a:ext uri="{FF2B5EF4-FFF2-40B4-BE49-F238E27FC236}">
                  <a16:creationId xmlns:a16="http://schemas.microsoft.com/office/drawing/2014/main" xmlns="" id="{1BD38BDA-D990-7C22-6F82-2268A3112C38}"/>
                </a:ext>
              </a:extLst>
            </p:cNvPr>
            <p:cNvSpPr txBox="1"/>
            <p:nvPr/>
          </p:nvSpPr>
          <p:spPr>
            <a:xfrm>
              <a:off x="236216" y="2394752"/>
              <a:ext cx="7704861" cy="2308324"/>
            </a:xfrm>
            <a:prstGeom prst="rect">
              <a:avLst/>
            </a:prstGeom>
            <a:noFill/>
          </p:spPr>
          <p:txBody>
            <a:bodyPr wrap="square">
              <a:spAutoFit/>
            </a:bodyPr>
            <a:lstStyle/>
            <a:p>
              <a:pPr marR="0" lvl="0" algn="l" defTabSz="914400" rtl="0" eaLnBrk="1" fontAlgn="base" latinLnBrk="0" hangingPunct="1">
                <a:lnSpc>
                  <a:spcPct val="100000"/>
                </a:lnSpc>
                <a:spcBef>
                  <a:spcPts val="0"/>
                </a:spcBef>
                <a:spcAft>
                  <a:spcPts val="600"/>
                </a:spcAft>
                <a:buClrTx/>
                <a:buSzTx/>
                <a:tabLst/>
                <a:defRPr/>
              </a:pPr>
              <a:r>
                <a:rPr lang="sv-SE" sz="7200">
                  <a:ln w="127000">
                    <a:solidFill>
                      <a:schemeClr val="bg1"/>
                    </a:solidFill>
                  </a:ln>
                  <a:solidFill>
                    <a:schemeClr val="bg1"/>
                  </a:solidFill>
                  <a:effectLst>
                    <a:outerShdw blurRad="50800" dist="38100" dir="2700000" algn="tl" rotWithShape="0">
                      <a:prstClr val="black">
                        <a:alpha val="40000"/>
                      </a:prstClr>
                    </a:outerShdw>
                  </a:effectLst>
                  <a:latin typeface="UTM Showcard" panose="02040603050506020204" pitchFamily="18" charset="0"/>
                  <a:cs typeface="Arial" panose="020B0604020202020204" pitchFamily="34" charset="0"/>
                </a:rPr>
                <a:t>KHỞI  ĐỘNG</a:t>
              </a:r>
              <a:endParaRPr lang="sv-SE" sz="7200" dirty="0">
                <a:ln w="127000">
                  <a:solidFill>
                    <a:schemeClr val="bg1"/>
                  </a:solidFill>
                </a:ln>
                <a:solidFill>
                  <a:schemeClr val="bg1"/>
                </a:solidFill>
                <a:effectLst>
                  <a:outerShdw blurRad="50800" dist="38100" dir="2700000" algn="tl" rotWithShape="0">
                    <a:prstClr val="black">
                      <a:alpha val="40000"/>
                    </a:prstClr>
                  </a:outerShdw>
                </a:effectLst>
                <a:latin typeface="UTM Showcard" panose="02040603050506020204" pitchFamily="18" charset="0"/>
                <a:cs typeface="Arial" panose="020B0604020202020204" pitchFamily="34" charset="0"/>
              </a:endParaRPr>
            </a:p>
          </p:txBody>
        </p:sp>
        <p:sp>
          <p:nvSpPr>
            <p:cNvPr id="5" name="TextBox 4">
              <a:extLst>
                <a:ext uri="{FF2B5EF4-FFF2-40B4-BE49-F238E27FC236}">
                  <a16:creationId xmlns:a16="http://schemas.microsoft.com/office/drawing/2014/main" xmlns="" id="{BF13FD00-488D-9364-40FF-43ADD52EA065}"/>
                </a:ext>
              </a:extLst>
            </p:cNvPr>
            <p:cNvSpPr txBox="1"/>
            <p:nvPr/>
          </p:nvSpPr>
          <p:spPr>
            <a:xfrm>
              <a:off x="236216" y="2394752"/>
              <a:ext cx="7003428" cy="1200329"/>
            </a:xfrm>
            <a:prstGeom prst="rect">
              <a:avLst/>
            </a:prstGeom>
            <a:noFill/>
          </p:spPr>
          <p:txBody>
            <a:bodyPr wrap="square">
              <a:spAutoFit/>
            </a:bodyPr>
            <a:lstStyle/>
            <a:p>
              <a:pPr marR="0" lvl="0" algn="l" defTabSz="914400" rtl="0" eaLnBrk="1" fontAlgn="base" latinLnBrk="0" hangingPunct="1">
                <a:lnSpc>
                  <a:spcPct val="100000"/>
                </a:lnSpc>
                <a:spcBef>
                  <a:spcPts val="0"/>
                </a:spcBef>
                <a:spcAft>
                  <a:spcPts val="600"/>
                </a:spcAft>
                <a:buClrTx/>
                <a:buSzTx/>
                <a:tabLst/>
                <a:defRPr/>
              </a:pPr>
              <a:r>
                <a:rPr lang="sv-SE" sz="7200" dirty="0">
                  <a:solidFill>
                    <a:srgbClr val="77D460"/>
                  </a:solidFill>
                  <a:latin typeface="UTM Showcard" panose="02040603050506020204" pitchFamily="18" charset="0"/>
                  <a:cs typeface="Arial" panose="020B0604020202020204" pitchFamily="34" charset="0"/>
                </a:rPr>
                <a:t>KHỞI</a:t>
              </a:r>
              <a:r>
                <a:rPr lang="sv-SE" sz="7200" dirty="0">
                  <a:latin typeface="UTM Showcard" panose="02040603050506020204" pitchFamily="18" charset="0"/>
                  <a:cs typeface="Arial" panose="020B0604020202020204" pitchFamily="34" charset="0"/>
                </a:rPr>
                <a:t>  </a:t>
              </a:r>
              <a:r>
                <a:rPr lang="sv-SE" sz="7200" dirty="0">
                  <a:solidFill>
                    <a:srgbClr val="FFC000"/>
                  </a:solidFill>
                  <a:latin typeface="UTM Showcard" panose="02040603050506020204" pitchFamily="18" charset="0"/>
                  <a:cs typeface="Arial" panose="020B0604020202020204" pitchFamily="34" charset="0"/>
                </a:rPr>
                <a:t>ĐỘNG</a:t>
              </a:r>
            </a:p>
          </p:txBody>
        </p:sp>
      </p:grpSp>
      <p:sp>
        <p:nvSpPr>
          <p:cNvPr id="2" name="Cloud 1">
            <a:extLst>
              <a:ext uri="{FF2B5EF4-FFF2-40B4-BE49-F238E27FC236}">
                <a16:creationId xmlns:a16="http://schemas.microsoft.com/office/drawing/2014/main" xmlns="" id="{58ACC794-3632-BC94-29BD-DE0D40FA81E7}"/>
              </a:ext>
            </a:extLst>
          </p:cNvPr>
          <p:cNvSpPr/>
          <p:nvPr/>
        </p:nvSpPr>
        <p:spPr>
          <a:xfrm>
            <a:off x="4085771" y="0"/>
            <a:ext cx="3940629" cy="804121"/>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文本框 18">
            <a:extLst>
              <a:ext uri="{FF2B5EF4-FFF2-40B4-BE49-F238E27FC236}">
                <a16:creationId xmlns:a16="http://schemas.microsoft.com/office/drawing/2014/main" xmlns="" id="{8F69D70A-419C-6DD2-D4F6-A69BD0DBD1EF}"/>
              </a:ext>
            </a:extLst>
          </p:cNvPr>
          <p:cNvSpPr txBox="1"/>
          <p:nvPr/>
        </p:nvSpPr>
        <p:spPr>
          <a:xfrm>
            <a:off x="3969656" y="0"/>
            <a:ext cx="4484914" cy="584775"/>
          </a:xfrm>
          <a:prstGeom prst="rect">
            <a:avLst/>
          </a:prstGeom>
          <a:noFill/>
        </p:spPr>
        <p:txBody>
          <a:bodyPr wrap="square" rtlCol="0">
            <a:spAutoFit/>
          </a:bodyPr>
          <a:lstStyle>
            <a:defPPr>
              <a:defRPr lang="zh-CN"/>
            </a:defPPr>
            <a:lvl1pPr algn="ctr">
              <a:defRPr sz="16600" b="1">
                <a:solidFill>
                  <a:srgbClr val="FC7F50"/>
                </a:solidFill>
                <a:latin typeface="字魂65号-时光手札体" panose="00000500000000000000" pitchFamily="2" charset="-122"/>
                <a:ea typeface="字魂65号-时光手札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9900"/>
                </a:solidFill>
                <a:effectLst/>
                <a:uLnTx/>
                <a:uFillTx/>
                <a:latin typeface="UTM Mother" panose="02040603050506020204" pitchFamily="18" charset="0"/>
              </a:rPr>
              <a:t>Hoạt</a:t>
            </a:r>
            <a:r>
              <a:rPr kumimoji="0" lang="en-US" altLang="zh-CN" sz="3200" b="1" i="0" u="none" strike="noStrike" kern="1200" cap="none" spc="0" normalizeH="0" baseline="0" noProof="0" dirty="0">
                <a:ln>
                  <a:noFill/>
                </a:ln>
                <a:solidFill>
                  <a:srgbClr val="FF9900"/>
                </a:solidFill>
                <a:effectLst/>
                <a:uLnTx/>
                <a:uFillTx/>
                <a:latin typeface="UTM Mother" panose="02040603050506020204" pitchFamily="18" charset="0"/>
              </a:rPr>
              <a:t> </a:t>
            </a:r>
            <a:r>
              <a:rPr kumimoji="0" lang="en-US" altLang="zh-CN" sz="3200" b="1" i="0" u="none" strike="noStrike" kern="1200" cap="none" spc="0" normalizeH="0" baseline="0" noProof="0" dirty="0" err="1">
                <a:ln>
                  <a:noFill/>
                </a:ln>
                <a:solidFill>
                  <a:srgbClr val="FF9900"/>
                </a:solidFill>
                <a:effectLst/>
                <a:uLnTx/>
                <a:uFillTx/>
                <a:latin typeface="UTM Mother" panose="02040603050506020204" pitchFamily="18" charset="0"/>
              </a:rPr>
              <a:t>động</a:t>
            </a:r>
            <a:r>
              <a:rPr kumimoji="0" lang="en-US" altLang="zh-CN" sz="3200" b="1" i="0" u="none" strike="noStrike" kern="1200" cap="none" spc="0" normalizeH="0" baseline="0" noProof="0" dirty="0">
                <a:ln>
                  <a:noFill/>
                </a:ln>
                <a:solidFill>
                  <a:srgbClr val="FF9900"/>
                </a:solidFill>
                <a:effectLst/>
                <a:uLnTx/>
                <a:uFillTx/>
                <a:latin typeface="UTM Mother" panose="02040603050506020204" pitchFamily="18" charset="0"/>
              </a:rPr>
              <a:t>:</a:t>
            </a:r>
            <a:endParaRPr kumimoji="0" lang="zh-CN" altLang="en-US" sz="3200" b="1" i="0" u="none" strike="noStrike" kern="1200" cap="none" spc="0" normalizeH="0" baseline="0" noProof="0" dirty="0">
              <a:ln>
                <a:noFill/>
              </a:ln>
              <a:solidFill>
                <a:srgbClr val="FF9900"/>
              </a:solidFill>
              <a:effectLst/>
              <a:uLnTx/>
              <a:uFillTx/>
              <a:latin typeface="UTM Mother" panose="02040603050506020204" pitchFamily="18" charset="0"/>
            </a:endParaRPr>
          </a:p>
        </p:txBody>
      </p:sp>
    </p:spTree>
    <p:extLst>
      <p:ext uri="{BB962C8B-B14F-4D97-AF65-F5344CB8AC3E}">
        <p14:creationId xmlns:p14="http://schemas.microsoft.com/office/powerpoint/2010/main" val="2514150414"/>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himes.wav"/>
          </p:stSnd>
        </p:sndAc>
      </p:transition>
    </mc:Choice>
    <mc:Fallback>
      <p:transition spd="slow">
        <p:sndAc>
          <p:stSnd>
            <p:snd r:embed="rId2" name="chimes.wav"/>
          </p:stSnd>
        </p:sndAc>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Effect transition="in" filter="fade">
                                          <p:cBhvr>
                                            <p:cTn id="9" dur="25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6" presetClass="emph" presetSubtype="0" fill="hold" nodeType="withEffect" p14:presetBounceEnd="98000">
                                      <p:stCondLst>
                                        <p:cond delay="500"/>
                                      </p:stCondLst>
                                      <p:childTnLst>
                                        <p:animScale p14:bounceEnd="98000">
                                          <p:cBhvr>
                                            <p:cTn id="11" dur="2000" fill="hold"/>
                                            <p:tgtEl>
                                              <p:spTgt spid="3"/>
                                            </p:tgtEl>
                                          </p:cBhvr>
                                          <p:by x="101000" y="10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Effect transition="in" filter="fade">
                                          <p:cBhvr>
                                            <p:cTn id="9" dur="25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par>
                                    <p:cTn id="10" presetID="6" presetClass="emph" presetSubtype="0" fill="hold" nodeType="withEffect">
                                      <p:stCondLst>
                                        <p:cond delay="500"/>
                                      </p:stCondLst>
                                      <p:childTnLst>
                                        <p:animScale>
                                          <p:cBhvr>
                                            <p:cTn id="11" dur="2000" fill="hold"/>
                                            <p:tgtEl>
                                              <p:spTgt spid="3"/>
                                            </p:tgtEl>
                                          </p:cBhvr>
                                          <p:by x="101000" y="101000"/>
                                        </p:animScale>
                                      </p:childTnLst>
                                    </p:cTn>
                                  </p:par>
                                  <p:par>
                                    <p:cTn id="12" presetID="1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p:tgtEl>
                                              <p:spTgt spid="6"/>
                                            </p:tgtEl>
                                            <p:attrNameLst>
                                              <p:attrName>ppt_x</p:attrName>
                                            </p:attrNameLst>
                                          </p:cBhvr>
                                          <p:tavLst>
                                            <p:tav tm="0">
                                              <p:val>
                                                <p:strVal val="#ppt_x-#ppt_w*1.125000"/>
                                              </p:val>
                                            </p:tav>
                                            <p:tav tm="100000">
                                              <p:val>
                                                <p:strVal val="#ppt_x"/>
                                              </p:val>
                                            </p:tav>
                                          </p:tavLst>
                                        </p:anim>
                                        <p:animEffect transition="in" filter="wipe(righ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xmlns="" id="{1B4AC095-36FC-B41A-A625-0BA96D726AAE}"/>
              </a:ext>
            </a:extLst>
          </p:cNvPr>
          <p:cNvSpPr/>
          <p:nvPr/>
        </p:nvSpPr>
        <p:spPr>
          <a:xfrm>
            <a:off x="1640114" y="295567"/>
            <a:ext cx="8650514" cy="1627777"/>
          </a:xfrm>
          <a:prstGeom prst="roundRect">
            <a:avLst>
              <a:gd name="adj" fmla="val 11589"/>
            </a:avLst>
          </a:prstGeom>
          <a:solidFill>
            <a:schemeClr val="bg1">
              <a:alpha val="91000"/>
            </a:schemeClr>
          </a:solidFill>
          <a:ln w="762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 name="TextBox 2">
            <a:extLst>
              <a:ext uri="{FF2B5EF4-FFF2-40B4-BE49-F238E27FC236}">
                <a16:creationId xmlns:a16="http://schemas.microsoft.com/office/drawing/2014/main" xmlns="" id="{5B19E958-2ED2-A6F8-E0E6-38DDCAC90E16}"/>
              </a:ext>
            </a:extLst>
          </p:cNvPr>
          <p:cNvSpPr txBox="1"/>
          <p:nvPr/>
        </p:nvSpPr>
        <p:spPr>
          <a:xfrm>
            <a:off x="1712686" y="295567"/>
            <a:ext cx="8505371" cy="1446550"/>
          </a:xfrm>
          <a:prstGeom prst="rect">
            <a:avLst/>
          </a:prstGeom>
          <a:noFill/>
        </p:spPr>
        <p:txBody>
          <a:bodyPr wrap="square">
            <a:spAutoFit/>
          </a:bodyPr>
          <a:lstStyle/>
          <a:p>
            <a:pPr algn="just"/>
            <a:r>
              <a:rPr lang="en-US" sz="4400" dirty="0" err="1">
                <a:solidFill>
                  <a:srgbClr val="C00000"/>
                </a:solidFill>
                <a:ea typeface="Calibri" panose="020F0502020204030204" pitchFamily="34" charset="0"/>
                <a:cs typeface="Calibri" panose="020F0502020204030204" pitchFamily="34" charset="0"/>
              </a:rPr>
              <a:t>Tìm</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trong</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phần</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thân</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bài</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của</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bài</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văn</a:t>
            </a:r>
            <a:r>
              <a:rPr lang="en-US" sz="4400" dirty="0">
                <a:solidFill>
                  <a:srgbClr val="C00000"/>
                </a:solidFill>
                <a:ea typeface="Calibri" panose="020F0502020204030204" pitchFamily="34" charset="0"/>
                <a:cs typeface="Calibri" panose="020F0502020204030204" pitchFamily="34" charset="0"/>
              </a:rPr>
              <a:t> </a:t>
            </a:r>
          </a:p>
          <a:p>
            <a:pPr algn="just"/>
            <a:r>
              <a:rPr lang="en-US" sz="4400" dirty="0">
                <a:solidFill>
                  <a:srgbClr val="C00000"/>
                </a:solidFill>
                <a:ea typeface="Calibri" panose="020F0502020204030204" pitchFamily="34" charset="0"/>
                <a:cs typeface="Calibri" panose="020F0502020204030204" pitchFamily="34" charset="0"/>
              </a:rPr>
              <a:t>“</a:t>
            </a:r>
            <a:r>
              <a:rPr lang="en-US" sz="4400" dirty="0" err="1">
                <a:solidFill>
                  <a:srgbClr val="C00000"/>
                </a:solidFill>
                <a:ea typeface="Calibri" panose="020F0502020204030204" pitchFamily="34" charset="0"/>
                <a:cs typeface="Calibri" panose="020F0502020204030204" pitchFamily="34" charset="0"/>
              </a:rPr>
              <a:t>Đàn</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chim</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gáy</a:t>
            </a:r>
            <a:r>
              <a:rPr lang="en-US" sz="4400" dirty="0">
                <a:solidFill>
                  <a:srgbClr val="C00000"/>
                </a:solidFill>
                <a:ea typeface="Calibri" panose="020F0502020204030204" pitchFamily="34" charset="0"/>
                <a:cs typeface="Calibri" panose="020F0502020204030204" pitchFamily="34" charset="0"/>
              </a:rPr>
              <a:t>”:</a:t>
            </a:r>
          </a:p>
        </p:txBody>
      </p:sp>
      <p:pic>
        <p:nvPicPr>
          <p:cNvPr id="13" name="Picture 12">
            <a:extLst>
              <a:ext uri="{FF2B5EF4-FFF2-40B4-BE49-F238E27FC236}">
                <a16:creationId xmlns:a16="http://schemas.microsoft.com/office/drawing/2014/main" xmlns="" id="{5888514B-C9AA-7AE2-6874-EFA8D7A31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652725" y="4922217"/>
            <a:ext cx="4735989" cy="2298640"/>
          </a:xfrm>
          <a:prstGeom prst="rect">
            <a:avLst/>
          </a:prstGeom>
        </p:spPr>
      </p:pic>
      <p:pic>
        <p:nvPicPr>
          <p:cNvPr id="5" name="Picture 4">
            <a:extLst>
              <a:ext uri="{FF2B5EF4-FFF2-40B4-BE49-F238E27FC236}">
                <a16:creationId xmlns:a16="http://schemas.microsoft.com/office/drawing/2014/main" xmlns="" id="{B43AEF9E-AE54-F3DC-7B44-FB56BD684F73}"/>
              </a:ext>
            </a:extLst>
          </p:cNvPr>
          <p:cNvPicPr>
            <a:picLocks noChangeAspect="1"/>
          </p:cNvPicPr>
          <p:nvPr/>
        </p:nvPicPr>
        <p:blipFill>
          <a:blip r:embed="rId3">
            <a:clrChange>
              <a:clrFrom>
                <a:srgbClr val="FFFEF7"/>
              </a:clrFrom>
              <a:clrTo>
                <a:srgbClr val="FFFEF7">
                  <a:alpha val="0"/>
                </a:srgbClr>
              </a:clrTo>
            </a:clrChange>
            <a:extLst>
              <a:ext uri="{28A0092B-C50C-407E-A947-70E740481C1C}">
                <a14:useLocalDpi xmlns:a14="http://schemas.microsoft.com/office/drawing/2010/main" val="0"/>
              </a:ext>
            </a:extLst>
          </a:blip>
          <a:stretch>
            <a:fillRect/>
          </a:stretch>
        </p:blipFill>
        <p:spPr>
          <a:xfrm>
            <a:off x="1204686" y="2104571"/>
            <a:ext cx="9231085" cy="5116286"/>
          </a:xfrm>
          <a:prstGeom prst="rect">
            <a:avLst/>
          </a:prstGeom>
        </p:spPr>
      </p:pic>
      <p:pic>
        <p:nvPicPr>
          <p:cNvPr id="6" name="Picture 5">
            <a:extLst>
              <a:ext uri="{FF2B5EF4-FFF2-40B4-BE49-F238E27FC236}">
                <a16:creationId xmlns:a16="http://schemas.microsoft.com/office/drawing/2014/main" xmlns="" id="{A56C66CC-6592-340E-BDBC-B77C01DD9146}"/>
              </a:ext>
            </a:extLst>
          </p:cNvPr>
          <p:cNvPicPr>
            <a:picLocks noChangeAspect="1"/>
          </p:cNvPicPr>
          <p:nvPr/>
        </p:nvPicPr>
        <p:blipFill rotWithShape="1">
          <a:blip r:embed="rId4">
            <a:extLst>
              <a:ext uri="{28A0092B-C50C-407E-A947-70E740481C1C}">
                <a14:useLocalDpi xmlns:a14="http://schemas.microsoft.com/office/drawing/2010/main" val="0"/>
              </a:ext>
            </a:extLst>
          </a:blip>
          <a:srcRect l="40992" r="38855"/>
          <a:stretch/>
        </p:blipFill>
        <p:spPr>
          <a:xfrm>
            <a:off x="9437289" y="1109455"/>
            <a:ext cx="2229193" cy="5811597"/>
          </a:xfrm>
          <a:prstGeom prst="rect">
            <a:avLst/>
          </a:prstGeom>
        </p:spPr>
      </p:pic>
    </p:spTree>
    <p:extLst>
      <p:ext uri="{BB962C8B-B14F-4D97-AF65-F5344CB8AC3E}">
        <p14:creationId xmlns:p14="http://schemas.microsoft.com/office/powerpoint/2010/main" val="2344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xmlns="" id="{1B4AC095-36FC-B41A-A625-0BA96D726AAE}"/>
              </a:ext>
            </a:extLst>
          </p:cNvPr>
          <p:cNvSpPr/>
          <p:nvPr/>
        </p:nvSpPr>
        <p:spPr>
          <a:xfrm>
            <a:off x="1640114" y="295567"/>
            <a:ext cx="8650514" cy="1627777"/>
          </a:xfrm>
          <a:prstGeom prst="roundRect">
            <a:avLst>
              <a:gd name="adj" fmla="val 11589"/>
            </a:avLst>
          </a:prstGeom>
          <a:solidFill>
            <a:schemeClr val="bg1">
              <a:alpha val="91000"/>
            </a:schemeClr>
          </a:solidFill>
          <a:ln w="762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 name="TextBox 2">
            <a:extLst>
              <a:ext uri="{FF2B5EF4-FFF2-40B4-BE49-F238E27FC236}">
                <a16:creationId xmlns:a16="http://schemas.microsoft.com/office/drawing/2014/main" xmlns="" id="{5B19E958-2ED2-A6F8-E0E6-38DDCAC90E16}"/>
              </a:ext>
            </a:extLst>
          </p:cNvPr>
          <p:cNvSpPr txBox="1"/>
          <p:nvPr/>
        </p:nvSpPr>
        <p:spPr>
          <a:xfrm>
            <a:off x="1712686" y="295567"/>
            <a:ext cx="8505371" cy="1446550"/>
          </a:xfrm>
          <a:prstGeom prst="rect">
            <a:avLst/>
          </a:prstGeom>
          <a:noFill/>
        </p:spPr>
        <p:txBody>
          <a:bodyPr wrap="square">
            <a:spAutoFit/>
          </a:bodyPr>
          <a:lstStyle/>
          <a:p>
            <a:pPr algn="just"/>
            <a:r>
              <a:rPr lang="en-US" sz="4400" dirty="0" err="1">
                <a:solidFill>
                  <a:srgbClr val="C00000"/>
                </a:solidFill>
                <a:ea typeface="Calibri" panose="020F0502020204030204" pitchFamily="34" charset="0"/>
                <a:cs typeface="Calibri" panose="020F0502020204030204" pitchFamily="34" charset="0"/>
              </a:rPr>
              <a:t>Tìm</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trong</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phần</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thân</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bài</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của</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bài</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văn</a:t>
            </a:r>
            <a:r>
              <a:rPr lang="en-US" sz="4400" dirty="0">
                <a:solidFill>
                  <a:srgbClr val="C00000"/>
                </a:solidFill>
                <a:ea typeface="Calibri" panose="020F0502020204030204" pitchFamily="34" charset="0"/>
                <a:cs typeface="Calibri" panose="020F0502020204030204" pitchFamily="34" charset="0"/>
              </a:rPr>
              <a:t> </a:t>
            </a:r>
          </a:p>
          <a:p>
            <a:pPr algn="just"/>
            <a:r>
              <a:rPr lang="en-US" sz="4400" dirty="0">
                <a:solidFill>
                  <a:srgbClr val="C00000"/>
                </a:solidFill>
                <a:ea typeface="Calibri" panose="020F0502020204030204" pitchFamily="34" charset="0"/>
                <a:cs typeface="Calibri" panose="020F0502020204030204" pitchFamily="34" charset="0"/>
              </a:rPr>
              <a:t>“</a:t>
            </a:r>
            <a:r>
              <a:rPr lang="en-US" sz="4400" dirty="0" err="1">
                <a:solidFill>
                  <a:srgbClr val="C00000"/>
                </a:solidFill>
                <a:ea typeface="Calibri" panose="020F0502020204030204" pitchFamily="34" charset="0"/>
                <a:cs typeface="Calibri" panose="020F0502020204030204" pitchFamily="34" charset="0"/>
              </a:rPr>
              <a:t>Đàn</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chim</a:t>
            </a:r>
            <a:r>
              <a:rPr lang="en-US" sz="4400" dirty="0">
                <a:solidFill>
                  <a:srgbClr val="C00000"/>
                </a:solidFill>
                <a:ea typeface="Calibri" panose="020F0502020204030204" pitchFamily="34" charset="0"/>
                <a:cs typeface="Calibri" panose="020F0502020204030204" pitchFamily="34" charset="0"/>
              </a:rPr>
              <a:t> </a:t>
            </a:r>
            <a:r>
              <a:rPr lang="en-US" sz="4400" dirty="0" err="1">
                <a:solidFill>
                  <a:srgbClr val="C00000"/>
                </a:solidFill>
                <a:ea typeface="Calibri" panose="020F0502020204030204" pitchFamily="34" charset="0"/>
                <a:cs typeface="Calibri" panose="020F0502020204030204" pitchFamily="34" charset="0"/>
              </a:rPr>
              <a:t>gáy</a:t>
            </a:r>
            <a:r>
              <a:rPr lang="en-US" sz="4400" dirty="0">
                <a:solidFill>
                  <a:srgbClr val="C00000"/>
                </a:solidFill>
                <a:ea typeface="Calibri" panose="020F0502020204030204" pitchFamily="34" charset="0"/>
                <a:cs typeface="Calibri" panose="020F0502020204030204" pitchFamily="34" charset="0"/>
              </a:rPr>
              <a:t>”:</a:t>
            </a:r>
          </a:p>
        </p:txBody>
      </p:sp>
      <p:pic>
        <p:nvPicPr>
          <p:cNvPr id="13" name="Picture 12">
            <a:extLst>
              <a:ext uri="{FF2B5EF4-FFF2-40B4-BE49-F238E27FC236}">
                <a16:creationId xmlns:a16="http://schemas.microsoft.com/office/drawing/2014/main" xmlns="" id="{5888514B-C9AA-7AE2-6874-EFA8D7A31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712686" y="4922217"/>
            <a:ext cx="4735989" cy="2298640"/>
          </a:xfrm>
          <a:prstGeom prst="rect">
            <a:avLst/>
          </a:prstGeom>
        </p:spPr>
      </p:pic>
      <p:pic>
        <p:nvPicPr>
          <p:cNvPr id="7" name="Picture 6">
            <a:extLst>
              <a:ext uri="{FF2B5EF4-FFF2-40B4-BE49-F238E27FC236}">
                <a16:creationId xmlns:a16="http://schemas.microsoft.com/office/drawing/2014/main" xmlns="" id="{DFDF8276-E820-50AF-17B0-8C2D2DF6E0C9}"/>
              </a:ext>
            </a:extLst>
          </p:cNvPr>
          <p:cNvPicPr>
            <a:picLocks noChangeAspect="1"/>
          </p:cNvPicPr>
          <p:nvPr/>
        </p:nvPicPr>
        <p:blipFill>
          <a:blip r:embed="rId5">
            <a:clrChange>
              <a:clrFrom>
                <a:srgbClr val="FFFEF7"/>
              </a:clrFrom>
              <a:clrTo>
                <a:srgbClr val="FFFEF7">
                  <a:alpha val="0"/>
                </a:srgbClr>
              </a:clrTo>
            </a:clrChange>
            <a:extLst>
              <a:ext uri="{28A0092B-C50C-407E-A947-70E740481C1C}">
                <a14:useLocalDpi xmlns:a14="http://schemas.microsoft.com/office/drawing/2010/main" val="0"/>
              </a:ext>
            </a:extLst>
          </a:blip>
          <a:stretch>
            <a:fillRect/>
          </a:stretch>
        </p:blipFill>
        <p:spPr>
          <a:xfrm>
            <a:off x="1334116" y="2288356"/>
            <a:ext cx="9935029" cy="5070021"/>
          </a:xfrm>
          <a:prstGeom prst="rect">
            <a:avLst/>
          </a:prstGeom>
        </p:spPr>
      </p:pic>
      <p:sp>
        <p:nvSpPr>
          <p:cNvPr id="10" name="TextBox 9">
            <a:extLst>
              <a:ext uri="{FF2B5EF4-FFF2-40B4-BE49-F238E27FC236}">
                <a16:creationId xmlns:a16="http://schemas.microsoft.com/office/drawing/2014/main" xmlns="" id="{B3EB922A-E28E-878B-CD15-93C2B671BA2C}"/>
              </a:ext>
            </a:extLst>
          </p:cNvPr>
          <p:cNvSpPr txBox="1"/>
          <p:nvPr/>
        </p:nvSpPr>
        <p:spPr>
          <a:xfrm>
            <a:off x="4159462" y="1965192"/>
            <a:ext cx="3873076" cy="646331"/>
          </a:xfrm>
          <a:prstGeom prst="rect">
            <a:avLst/>
          </a:prstGeom>
          <a:noFill/>
        </p:spPr>
        <p:txBody>
          <a:bodyPr wrap="square" rtlCol="0">
            <a:spAutoFit/>
          </a:bodyPr>
          <a:lstStyle/>
          <a:p>
            <a:pPr algn="ctr"/>
            <a:r>
              <a:rPr lang="vi-VN" sz="3600" b="1" dirty="0">
                <a:ln w="76200">
                  <a:solidFill>
                    <a:srgbClr val="FEFEFE"/>
                  </a:solidFill>
                </a:ln>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GỢI Ý ĐÁP ÁN</a:t>
            </a:r>
            <a:endParaRPr lang="en-US" sz="3600" b="1" dirty="0">
              <a:ln w="76200">
                <a:solidFill>
                  <a:srgbClr val="FEFEFE"/>
                </a:solidFill>
              </a:ln>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xmlns="" id="{6ED84BE1-5CF8-2ABF-E9D0-866CB82CE9E0}"/>
              </a:ext>
            </a:extLst>
          </p:cNvPr>
          <p:cNvSpPr txBox="1"/>
          <p:nvPr/>
        </p:nvSpPr>
        <p:spPr>
          <a:xfrm>
            <a:off x="4159462" y="1965191"/>
            <a:ext cx="3873076" cy="646331"/>
          </a:xfrm>
          <a:prstGeom prst="rect">
            <a:avLst/>
          </a:prstGeom>
          <a:noFill/>
        </p:spPr>
        <p:txBody>
          <a:bodyPr wrap="square" rtlCol="0">
            <a:spAutoFit/>
          </a:bodyPr>
          <a:lstStyle/>
          <a:p>
            <a:pPr algn="ctr"/>
            <a:r>
              <a:rPr lang="vi-VN" sz="3600" b="1" dirty="0">
                <a:solidFill>
                  <a:srgbClr val="FF0000"/>
                </a:solidFill>
                <a:latin typeface="Calibri" panose="020F0502020204030204" pitchFamily="34" charset="0"/>
                <a:cs typeface="Calibri" panose="020F0502020204030204" pitchFamily="34" charset="0"/>
              </a:rPr>
              <a:t>GỢI Ý ĐÁP ÁN</a:t>
            </a:r>
            <a:endParaRPr lang="en-US" sz="3600" b="1" dirty="0">
              <a:solidFill>
                <a:srgbClr val="FF000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E55DEE98-E875-A924-4C87-CB04643B902B}"/>
              </a:ext>
            </a:extLst>
          </p:cNvPr>
          <p:cNvPicPr>
            <a:picLocks noChangeAspect="1"/>
          </p:cNvPicPr>
          <p:nvPr/>
        </p:nvPicPr>
        <p:blipFill rotWithShape="1">
          <a:blip r:embed="rId6">
            <a:extLst>
              <a:ext uri="{28A0092B-C50C-407E-A947-70E740481C1C}">
                <a14:useLocalDpi xmlns:a14="http://schemas.microsoft.com/office/drawing/2010/main" val="0"/>
              </a:ext>
            </a:extLst>
          </a:blip>
          <a:srcRect l="61610" r="19390"/>
          <a:stretch/>
        </p:blipFill>
        <p:spPr>
          <a:xfrm>
            <a:off x="9579957" y="1402080"/>
            <a:ext cx="1987167" cy="5494952"/>
          </a:xfrm>
          <a:prstGeom prst="rect">
            <a:avLst/>
          </a:prstGeom>
        </p:spPr>
      </p:pic>
      <p:pic>
        <p:nvPicPr>
          <p:cNvPr id="8" name="âm thanh trả lời đúng">
            <a:hlinkClick r:id="" action="ppaction://media"/>
            <a:extLst>
              <a:ext uri="{FF2B5EF4-FFF2-40B4-BE49-F238E27FC236}">
                <a16:creationId xmlns:a16="http://schemas.microsoft.com/office/drawing/2014/main" xmlns="" id="{0C25F603-DF9D-8943-F54C-0DF5C70E7AA6}"/>
              </a:ext>
            </a:extLst>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7"/>
          <a:stretch>
            <a:fillRect/>
          </a:stretch>
        </p:blipFill>
        <p:spPr>
          <a:xfrm>
            <a:off x="-628858" y="5152351"/>
            <a:ext cx="609600" cy="609600"/>
          </a:xfrm>
          <a:prstGeom prst="rect">
            <a:avLst/>
          </a:prstGeom>
        </p:spPr>
      </p:pic>
    </p:spTree>
    <p:extLst>
      <p:ext uri="{BB962C8B-B14F-4D97-AF65-F5344CB8AC3E}">
        <p14:creationId xmlns:p14="http://schemas.microsoft.com/office/powerpoint/2010/main" val="37030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 presetClass="mediacall" presetSubtype="0" fill="hold" nodeType="withEffect">
                                  <p:stCondLst>
                                    <p:cond delay="0"/>
                                  </p:stCondLst>
                                  <p:childTnLst>
                                    <p:cmd type="call" cmd="playFrom(0.0)">
                                      <p:cBhvr>
                                        <p:cTn id="19" dur="367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0" fill="hold" display="0">
                  <p:stCondLst>
                    <p:cond delay="indefinite"/>
                  </p:stCondLst>
                  <p:endCondLst>
                    <p:cond evt="onStopAudio" delay="0">
                      <p:tgtEl>
                        <p:sldTgt/>
                      </p:tgtEl>
                    </p:cond>
                  </p:endCondLst>
                </p:cTn>
                <p:tgtEl>
                  <p:spTgt spid="8"/>
                </p:tgtEl>
              </p:cMediaNode>
            </p:audio>
          </p:childTnLst>
        </p:cTn>
      </p:par>
    </p:tnLst>
    <p:bldLst>
      <p:bldP spid="10"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mirror, seat&#10;&#10;Description automatically generated">
            <a:extLst>
              <a:ext uri="{FF2B5EF4-FFF2-40B4-BE49-F238E27FC236}">
                <a16:creationId xmlns:a16="http://schemas.microsoft.com/office/drawing/2014/main" xmlns="" id="{2AD0FAE7-394B-A398-FF75-480013058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80" y="450965"/>
            <a:ext cx="5925420" cy="3772692"/>
          </a:xfrm>
          <a:prstGeom prst="rect">
            <a:avLst/>
          </a:prstGeom>
        </p:spPr>
      </p:pic>
      <p:sp>
        <p:nvSpPr>
          <p:cNvPr id="4" name="TextBox 3">
            <a:extLst>
              <a:ext uri="{FF2B5EF4-FFF2-40B4-BE49-F238E27FC236}">
                <a16:creationId xmlns:a16="http://schemas.microsoft.com/office/drawing/2014/main" xmlns="" id="{CE2EB3FA-C9B8-FBBB-77D2-6F91C196EDD7}"/>
              </a:ext>
            </a:extLst>
          </p:cNvPr>
          <p:cNvSpPr txBox="1"/>
          <p:nvPr/>
        </p:nvSpPr>
        <p:spPr>
          <a:xfrm>
            <a:off x="826169" y="1683387"/>
            <a:ext cx="4614241" cy="923330"/>
          </a:xfrm>
          <a:prstGeom prst="rect">
            <a:avLst/>
          </a:prstGeom>
          <a:noFill/>
        </p:spPr>
        <p:txBody>
          <a:bodyPr wrap="square">
            <a:spAutoFit/>
          </a:bodyPr>
          <a:lstStyle/>
          <a:p>
            <a:pPr marR="0" lvl="0" algn="ctr" defTabSz="914400" rtl="0" eaLnBrk="1" fontAlgn="base" latinLnBrk="0" hangingPunct="1">
              <a:lnSpc>
                <a:spcPct val="100000"/>
              </a:lnSpc>
              <a:spcBef>
                <a:spcPts val="0"/>
              </a:spcBef>
              <a:spcAft>
                <a:spcPts val="600"/>
              </a:spcAft>
              <a:buClrTx/>
              <a:buSzTx/>
              <a:tabLst/>
              <a:defRPr/>
            </a:pPr>
            <a:r>
              <a:rPr lang="en-US" sz="5400" dirty="0" err="1">
                <a:ln w="76200">
                  <a:solidFill>
                    <a:srgbClr val="FEFEFE"/>
                  </a:solidFill>
                </a:ln>
                <a:solidFill>
                  <a:srgbClr val="FEFEFE"/>
                </a:solidFill>
                <a:effectLst>
                  <a:outerShdw blurRad="50800" dist="38100" dir="8100000" algn="tr" rotWithShape="0">
                    <a:prstClr val="black">
                      <a:alpha val="40000"/>
                    </a:prstClr>
                  </a:outerShdw>
                </a:effectLst>
                <a:latin typeface="UTM Mother" panose="02040603050506020204" pitchFamily="18" charset="0"/>
                <a:cs typeface="Arial" panose="020B0604020202020204" pitchFamily="34" charset="0"/>
              </a:rPr>
              <a:t>Bài</a:t>
            </a:r>
            <a:r>
              <a:rPr lang="en-US" sz="5400" dirty="0">
                <a:ln w="76200">
                  <a:solidFill>
                    <a:srgbClr val="FEFEFE"/>
                  </a:solidFill>
                </a:ln>
                <a:solidFill>
                  <a:srgbClr val="FEFEFE"/>
                </a:solidFill>
                <a:effectLst>
                  <a:outerShdw blurRad="50800" dist="38100" dir="8100000" algn="tr" rotWithShape="0">
                    <a:prstClr val="black">
                      <a:alpha val="40000"/>
                    </a:prstClr>
                  </a:outerShdw>
                </a:effectLst>
                <a:latin typeface="UTM Mother" panose="02040603050506020204" pitchFamily="18" charset="0"/>
                <a:cs typeface="Arial" panose="020B0604020202020204" pitchFamily="34" charset="0"/>
              </a:rPr>
              <a:t> </a:t>
            </a:r>
            <a:r>
              <a:rPr lang="en-US" sz="5400" dirty="0" err="1">
                <a:ln w="76200">
                  <a:solidFill>
                    <a:srgbClr val="FEFEFE"/>
                  </a:solidFill>
                </a:ln>
                <a:solidFill>
                  <a:srgbClr val="FEFEFE"/>
                </a:solidFill>
                <a:effectLst>
                  <a:outerShdw blurRad="50800" dist="38100" dir="8100000" algn="tr" rotWithShape="0">
                    <a:prstClr val="black">
                      <a:alpha val="40000"/>
                    </a:prstClr>
                  </a:outerShdw>
                </a:effectLst>
                <a:latin typeface="UTM Mother" panose="02040603050506020204" pitchFamily="18" charset="0"/>
                <a:cs typeface="Arial" panose="020B0604020202020204" pitchFamily="34" charset="0"/>
              </a:rPr>
              <a:t>Tập</a:t>
            </a:r>
            <a:r>
              <a:rPr lang="en-US" sz="5400" dirty="0">
                <a:ln w="76200">
                  <a:solidFill>
                    <a:srgbClr val="FEFEFE"/>
                  </a:solidFill>
                </a:ln>
                <a:solidFill>
                  <a:srgbClr val="FEFEFE"/>
                </a:solidFill>
                <a:effectLst>
                  <a:outerShdw blurRad="50800" dist="38100" dir="8100000" algn="tr" rotWithShape="0">
                    <a:prstClr val="black">
                      <a:alpha val="40000"/>
                    </a:prstClr>
                  </a:outerShdw>
                </a:effectLst>
                <a:latin typeface="UTM Mother" panose="02040603050506020204" pitchFamily="18" charset="0"/>
                <a:cs typeface="Arial" panose="020B0604020202020204" pitchFamily="34" charset="0"/>
              </a:rPr>
              <a:t> 4</a:t>
            </a:r>
            <a:endParaRPr lang="sv-SE" sz="5400" dirty="0">
              <a:ln w="76200">
                <a:solidFill>
                  <a:srgbClr val="FEFEFE"/>
                </a:solidFill>
              </a:ln>
              <a:solidFill>
                <a:srgbClr val="FEFEFE"/>
              </a:solidFill>
              <a:effectLst>
                <a:outerShdw blurRad="50800" dist="38100" dir="8100000" algn="tr" rotWithShape="0">
                  <a:prstClr val="black">
                    <a:alpha val="40000"/>
                  </a:prstClr>
                </a:outerShdw>
              </a:effectLst>
              <a:latin typeface="UTM Mother" panose="02040603050506020204" pitchFamily="18" charset="0"/>
              <a:cs typeface="Arial" panose="020B0604020202020204" pitchFamily="34" charset="0"/>
            </a:endParaRPr>
          </a:p>
        </p:txBody>
      </p:sp>
      <p:sp>
        <p:nvSpPr>
          <p:cNvPr id="3" name="TextBox 2">
            <a:extLst>
              <a:ext uri="{FF2B5EF4-FFF2-40B4-BE49-F238E27FC236}">
                <a16:creationId xmlns:a16="http://schemas.microsoft.com/office/drawing/2014/main" xmlns="" id="{1C9AB020-B35B-C887-14AF-EF44D8B4A37A}"/>
              </a:ext>
            </a:extLst>
          </p:cNvPr>
          <p:cNvSpPr txBox="1"/>
          <p:nvPr/>
        </p:nvSpPr>
        <p:spPr>
          <a:xfrm>
            <a:off x="826168" y="1671208"/>
            <a:ext cx="4614241" cy="923330"/>
          </a:xfrm>
          <a:prstGeom prst="rect">
            <a:avLst/>
          </a:prstGeom>
          <a:noFill/>
        </p:spPr>
        <p:txBody>
          <a:bodyPr wrap="square">
            <a:spAutoFit/>
          </a:bodyPr>
          <a:lstStyle/>
          <a:p>
            <a:pPr marR="0" lvl="0" algn="ctr" defTabSz="914400" rtl="0" eaLnBrk="1" fontAlgn="base" latinLnBrk="0" hangingPunct="1">
              <a:lnSpc>
                <a:spcPct val="100000"/>
              </a:lnSpc>
              <a:spcBef>
                <a:spcPts val="0"/>
              </a:spcBef>
              <a:spcAft>
                <a:spcPts val="600"/>
              </a:spcAft>
              <a:buClrTx/>
              <a:buSzTx/>
              <a:tabLst/>
              <a:defRPr/>
            </a:pPr>
            <a:r>
              <a:rPr lang="en-US" sz="5400" dirty="0" err="1">
                <a:solidFill>
                  <a:srgbClr val="FF0000"/>
                </a:solidFill>
                <a:latin typeface="UTM Mother" panose="02040603050506020204" pitchFamily="18" charset="0"/>
                <a:cs typeface="Arial" panose="020B0604020202020204" pitchFamily="34" charset="0"/>
              </a:rPr>
              <a:t>Bài</a:t>
            </a:r>
            <a:r>
              <a:rPr lang="en-US" sz="5400" dirty="0">
                <a:solidFill>
                  <a:srgbClr val="FF0000"/>
                </a:solidFill>
                <a:latin typeface="UTM Mother" panose="02040603050506020204" pitchFamily="18" charset="0"/>
                <a:cs typeface="Arial" panose="020B0604020202020204" pitchFamily="34" charset="0"/>
              </a:rPr>
              <a:t> </a:t>
            </a:r>
            <a:r>
              <a:rPr lang="en-US" sz="5400" dirty="0" err="1">
                <a:solidFill>
                  <a:srgbClr val="FF0000"/>
                </a:solidFill>
                <a:latin typeface="UTM Mother" panose="02040603050506020204" pitchFamily="18" charset="0"/>
                <a:cs typeface="Arial" panose="020B0604020202020204" pitchFamily="34" charset="0"/>
              </a:rPr>
              <a:t>Tập</a:t>
            </a:r>
            <a:r>
              <a:rPr lang="en-US" sz="5400" dirty="0">
                <a:solidFill>
                  <a:srgbClr val="FF0000"/>
                </a:solidFill>
                <a:latin typeface="UTM Mother" panose="02040603050506020204" pitchFamily="18" charset="0"/>
                <a:cs typeface="Arial" panose="020B0604020202020204" pitchFamily="34" charset="0"/>
              </a:rPr>
              <a:t> 4</a:t>
            </a:r>
            <a:endParaRPr lang="sv-SE" sz="5400" dirty="0">
              <a:solidFill>
                <a:srgbClr val="FF0000"/>
              </a:solidFill>
              <a:latin typeface="UTM Mother" panose="0204060305050602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xmlns="" id="{797AFFF7-9904-CBBB-3F6B-8BEC6448B7FD}"/>
              </a:ext>
            </a:extLst>
          </p:cNvPr>
          <p:cNvPicPr>
            <a:picLocks noChangeAspect="1"/>
          </p:cNvPicPr>
          <p:nvPr/>
        </p:nvPicPr>
        <p:blipFill rotWithShape="1">
          <a:blip r:embed="rId4">
            <a:extLst>
              <a:ext uri="{28A0092B-C50C-407E-A947-70E740481C1C}">
                <a14:useLocalDpi xmlns:a14="http://schemas.microsoft.com/office/drawing/2010/main" val="0"/>
              </a:ext>
            </a:extLst>
          </a:blip>
          <a:srcRect t="50000"/>
          <a:stretch/>
        </p:blipFill>
        <p:spPr>
          <a:xfrm>
            <a:off x="4285828" y="4764314"/>
            <a:ext cx="7771428" cy="2590476"/>
          </a:xfrm>
          <a:prstGeom prst="rect">
            <a:avLst/>
          </a:prstGeom>
        </p:spPr>
      </p:pic>
      <p:pic>
        <p:nvPicPr>
          <p:cNvPr id="16" name="Picture 15">
            <a:extLst>
              <a:ext uri="{FF2B5EF4-FFF2-40B4-BE49-F238E27FC236}">
                <a16:creationId xmlns:a16="http://schemas.microsoft.com/office/drawing/2014/main" xmlns="" id="{678D0D01-B316-A1C5-6E58-4D49E71B8226}"/>
              </a:ext>
            </a:extLst>
          </p:cNvPr>
          <p:cNvPicPr>
            <a:picLocks noChangeAspect="1"/>
          </p:cNvPicPr>
          <p:nvPr/>
        </p:nvPicPr>
        <p:blipFill rotWithShape="1">
          <a:blip r:embed="rId5" cstate="print">
            <a:clrChange>
              <a:clrFrom>
                <a:srgbClr val="F1F3F2"/>
              </a:clrFrom>
              <a:clrTo>
                <a:srgbClr val="F1F3F2">
                  <a:alpha val="0"/>
                </a:srgbClr>
              </a:clrTo>
            </a:clrChange>
            <a:extLst>
              <a:ext uri="{28A0092B-C50C-407E-A947-70E740481C1C}">
                <a14:useLocalDpi xmlns:a14="http://schemas.microsoft.com/office/drawing/2010/main" val="0"/>
              </a:ext>
            </a:extLst>
          </a:blip>
          <a:srcRect r="22520"/>
          <a:stretch/>
        </p:blipFill>
        <p:spPr>
          <a:xfrm>
            <a:off x="-484062" y="-338004"/>
            <a:ext cx="1877433" cy="2423140"/>
          </a:xfrm>
          <a:prstGeom prst="rect">
            <a:avLst/>
          </a:prstGeom>
        </p:spPr>
      </p:pic>
    </p:spTree>
    <p:extLst>
      <p:ext uri="{BB962C8B-B14F-4D97-AF65-F5344CB8AC3E}">
        <p14:creationId xmlns:p14="http://schemas.microsoft.com/office/powerpoint/2010/main" val="3728062119"/>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himes.wav"/>
          </p:stSnd>
        </p:sndAc>
      </p:transition>
    </mc:Choice>
    <mc:Fallback>
      <p:transition spd="slow">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DFBB846-5299-817C-7C8E-FA6DC121C818}"/>
              </a:ext>
            </a:extLst>
          </p:cNvPr>
          <p:cNvSpPr txBox="1"/>
          <p:nvPr/>
        </p:nvSpPr>
        <p:spPr>
          <a:xfrm>
            <a:off x="3358015" y="7287"/>
            <a:ext cx="4614242" cy="923330"/>
          </a:xfrm>
          <a:prstGeom prst="rect">
            <a:avLst/>
          </a:prstGeom>
          <a:noFill/>
        </p:spPr>
        <p:txBody>
          <a:bodyPr wrap="square">
            <a:spAutoFit/>
          </a:bodyPr>
          <a:lstStyle/>
          <a:p>
            <a:pPr marR="0" lvl="0" algn="ctr" defTabSz="914400" rtl="0" eaLnBrk="1" fontAlgn="base" latinLnBrk="0" hangingPunct="1">
              <a:lnSpc>
                <a:spcPct val="100000"/>
              </a:lnSpc>
              <a:spcBef>
                <a:spcPts val="0"/>
              </a:spcBef>
              <a:spcAft>
                <a:spcPts val="600"/>
              </a:spcAft>
              <a:buClrTx/>
              <a:buSzTx/>
              <a:tabLst/>
              <a:defRPr/>
            </a:pPr>
            <a:r>
              <a:rPr lang="sv-SE" sz="5400" dirty="0">
                <a:ln w="76200">
                  <a:solidFill>
                    <a:srgbClr val="FEFEFE"/>
                  </a:solidFill>
                </a:ln>
                <a:solidFill>
                  <a:schemeClr val="bg1"/>
                </a:solidFill>
                <a:effectLst>
                  <a:outerShdw blurRad="50800" dist="38100" algn="l" rotWithShape="0">
                    <a:prstClr val="black">
                      <a:alpha val="40000"/>
                    </a:prstClr>
                  </a:outerShdw>
                </a:effectLst>
                <a:latin typeface="UTM Mother" panose="02040603050506020204" pitchFamily="18" charset="0"/>
                <a:cs typeface="Arial" panose="020B0604020202020204" pitchFamily="34" charset="0"/>
              </a:rPr>
              <a:t>Đề bài</a:t>
            </a:r>
          </a:p>
        </p:txBody>
      </p:sp>
      <p:sp>
        <p:nvSpPr>
          <p:cNvPr id="2" name="TextBox 1">
            <a:extLst>
              <a:ext uri="{FF2B5EF4-FFF2-40B4-BE49-F238E27FC236}">
                <a16:creationId xmlns:a16="http://schemas.microsoft.com/office/drawing/2014/main" xmlns="" id="{A11676C8-6BE7-6AE3-8D8D-BA9D3E99AF55}"/>
              </a:ext>
            </a:extLst>
          </p:cNvPr>
          <p:cNvSpPr txBox="1"/>
          <p:nvPr/>
        </p:nvSpPr>
        <p:spPr>
          <a:xfrm>
            <a:off x="3358015" y="7287"/>
            <a:ext cx="4614242" cy="923330"/>
          </a:xfrm>
          <a:prstGeom prst="rect">
            <a:avLst/>
          </a:prstGeom>
          <a:noFill/>
        </p:spPr>
        <p:txBody>
          <a:bodyPr wrap="square">
            <a:spAutoFit/>
          </a:bodyPr>
          <a:lstStyle/>
          <a:p>
            <a:pPr marR="0" lvl="0" algn="ctr" defTabSz="914400" rtl="0" eaLnBrk="1" fontAlgn="base" latinLnBrk="0" hangingPunct="1">
              <a:lnSpc>
                <a:spcPct val="100000"/>
              </a:lnSpc>
              <a:spcBef>
                <a:spcPts val="0"/>
              </a:spcBef>
              <a:spcAft>
                <a:spcPts val="600"/>
              </a:spcAft>
              <a:buClrTx/>
              <a:buSzTx/>
              <a:tabLst/>
              <a:defRPr/>
            </a:pPr>
            <a:r>
              <a:rPr lang="sv-SE" sz="5400" dirty="0">
                <a:solidFill>
                  <a:srgbClr val="FF0000"/>
                </a:solidFill>
                <a:latin typeface="UTM Mother" panose="02040603050506020204" pitchFamily="18" charset="0"/>
                <a:cs typeface="Arial" panose="020B0604020202020204" pitchFamily="34" charset="0"/>
              </a:rPr>
              <a:t>Đề bài</a:t>
            </a:r>
          </a:p>
        </p:txBody>
      </p:sp>
      <p:sp>
        <p:nvSpPr>
          <p:cNvPr id="5" name="Rectangle: Rounded Corners 24">
            <a:extLst>
              <a:ext uri="{FF2B5EF4-FFF2-40B4-BE49-F238E27FC236}">
                <a16:creationId xmlns:a16="http://schemas.microsoft.com/office/drawing/2014/main" xmlns="" id="{576B9F63-0717-508F-3196-627A3F54ED25}"/>
              </a:ext>
            </a:extLst>
          </p:cNvPr>
          <p:cNvSpPr/>
          <p:nvPr/>
        </p:nvSpPr>
        <p:spPr>
          <a:xfrm>
            <a:off x="1005612" y="1584022"/>
            <a:ext cx="10359073" cy="3699178"/>
          </a:xfrm>
          <a:custGeom>
            <a:avLst/>
            <a:gdLst>
              <a:gd name="connsiteX0" fmla="*/ 0 w 10359073"/>
              <a:gd name="connsiteY0" fmla="*/ 368881 h 3699178"/>
              <a:gd name="connsiteX1" fmla="*/ 557310 w 10359073"/>
              <a:gd name="connsiteY1" fmla="*/ 0 h 3699178"/>
              <a:gd name="connsiteX2" fmla="*/ 9801762 w 10359073"/>
              <a:gd name="connsiteY2" fmla="*/ 0 h 3699178"/>
              <a:gd name="connsiteX3" fmla="*/ 10359073 w 10359073"/>
              <a:gd name="connsiteY3" fmla="*/ 368881 h 3699178"/>
              <a:gd name="connsiteX4" fmla="*/ 10359073 w 10359073"/>
              <a:gd name="connsiteY4" fmla="*/ 3330296 h 3699178"/>
              <a:gd name="connsiteX5" fmla="*/ 9801762 w 10359073"/>
              <a:gd name="connsiteY5" fmla="*/ 3699178 h 3699178"/>
              <a:gd name="connsiteX6" fmla="*/ 557310 w 10359073"/>
              <a:gd name="connsiteY6" fmla="*/ 3699178 h 3699178"/>
              <a:gd name="connsiteX7" fmla="*/ 0 w 10359073"/>
              <a:gd name="connsiteY7" fmla="*/ 3330296 h 3699178"/>
              <a:gd name="connsiteX8" fmla="*/ 0 w 10359073"/>
              <a:gd name="connsiteY8" fmla="*/ 368881 h 3699178"/>
              <a:gd name="connsiteX0" fmla="*/ 0 w 10359073"/>
              <a:gd name="connsiteY0" fmla="*/ 368881 h 3699178"/>
              <a:gd name="connsiteX1" fmla="*/ 557310 w 10359073"/>
              <a:gd name="connsiteY1" fmla="*/ 0 h 3699178"/>
              <a:gd name="connsiteX2" fmla="*/ 9801762 w 10359073"/>
              <a:gd name="connsiteY2" fmla="*/ 0 h 3699178"/>
              <a:gd name="connsiteX3" fmla="*/ 10359073 w 10359073"/>
              <a:gd name="connsiteY3" fmla="*/ 368881 h 3699178"/>
              <a:gd name="connsiteX4" fmla="*/ 10359073 w 10359073"/>
              <a:gd name="connsiteY4" fmla="*/ 3330296 h 3699178"/>
              <a:gd name="connsiteX5" fmla="*/ 9801762 w 10359073"/>
              <a:gd name="connsiteY5" fmla="*/ 3699178 h 3699178"/>
              <a:gd name="connsiteX6" fmla="*/ 557310 w 10359073"/>
              <a:gd name="connsiteY6" fmla="*/ 3699178 h 3699178"/>
              <a:gd name="connsiteX7" fmla="*/ 0 w 10359073"/>
              <a:gd name="connsiteY7" fmla="*/ 3330296 h 3699178"/>
              <a:gd name="connsiteX8" fmla="*/ 0 w 10359073"/>
              <a:gd name="connsiteY8" fmla="*/ 368881 h 3699178"/>
              <a:gd name="connsiteX0" fmla="*/ 0 w 10359073"/>
              <a:gd name="connsiteY0" fmla="*/ 368881 h 3699178"/>
              <a:gd name="connsiteX1" fmla="*/ 557310 w 10359073"/>
              <a:gd name="connsiteY1" fmla="*/ 0 h 3699178"/>
              <a:gd name="connsiteX2" fmla="*/ 9801762 w 10359073"/>
              <a:gd name="connsiteY2" fmla="*/ 0 h 3699178"/>
              <a:gd name="connsiteX3" fmla="*/ 10359073 w 10359073"/>
              <a:gd name="connsiteY3" fmla="*/ 368881 h 3699178"/>
              <a:gd name="connsiteX4" fmla="*/ 10359073 w 10359073"/>
              <a:gd name="connsiteY4" fmla="*/ 3330296 h 3699178"/>
              <a:gd name="connsiteX5" fmla="*/ 9801762 w 10359073"/>
              <a:gd name="connsiteY5" fmla="*/ 3699178 h 3699178"/>
              <a:gd name="connsiteX6" fmla="*/ 557310 w 10359073"/>
              <a:gd name="connsiteY6" fmla="*/ 3699178 h 3699178"/>
              <a:gd name="connsiteX7" fmla="*/ 0 w 10359073"/>
              <a:gd name="connsiteY7" fmla="*/ 3330296 h 3699178"/>
              <a:gd name="connsiteX8" fmla="*/ 0 w 10359073"/>
              <a:gd name="connsiteY8" fmla="*/ 368881 h 369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9073" h="3699178" fill="none" extrusionOk="0">
                <a:moveTo>
                  <a:pt x="0" y="368881"/>
                </a:moveTo>
                <a:cubicBezTo>
                  <a:pt x="2926" y="242345"/>
                  <a:pt x="283459" y="52836"/>
                  <a:pt x="557310" y="0"/>
                </a:cubicBezTo>
                <a:cubicBezTo>
                  <a:pt x="2639164" y="88334"/>
                  <a:pt x="7975685" y="175957"/>
                  <a:pt x="9801762" y="0"/>
                </a:cubicBezTo>
                <a:cubicBezTo>
                  <a:pt x="10102143" y="-49361"/>
                  <a:pt x="10277338" y="145599"/>
                  <a:pt x="10359073" y="368881"/>
                </a:cubicBezTo>
                <a:cubicBezTo>
                  <a:pt x="10512866" y="1646540"/>
                  <a:pt x="10221885" y="2988287"/>
                  <a:pt x="10359073" y="3330296"/>
                </a:cubicBezTo>
                <a:cubicBezTo>
                  <a:pt x="10380327" y="3434116"/>
                  <a:pt x="10032477" y="3624801"/>
                  <a:pt x="9801762" y="3699178"/>
                </a:cubicBezTo>
                <a:cubicBezTo>
                  <a:pt x="5423348" y="3739349"/>
                  <a:pt x="5060707" y="3655206"/>
                  <a:pt x="557310" y="3699178"/>
                </a:cubicBezTo>
                <a:cubicBezTo>
                  <a:pt x="320524" y="3691646"/>
                  <a:pt x="-93789" y="3548678"/>
                  <a:pt x="0" y="3330296"/>
                </a:cubicBezTo>
                <a:cubicBezTo>
                  <a:pt x="80377" y="1874174"/>
                  <a:pt x="-42721" y="757632"/>
                  <a:pt x="0" y="368881"/>
                </a:cubicBezTo>
                <a:close/>
              </a:path>
              <a:path w="10359073" h="3699178" stroke="0" extrusionOk="0">
                <a:moveTo>
                  <a:pt x="0" y="368881"/>
                </a:moveTo>
                <a:cubicBezTo>
                  <a:pt x="13238" y="197536"/>
                  <a:pt x="265139" y="-29116"/>
                  <a:pt x="557310" y="0"/>
                </a:cubicBezTo>
                <a:cubicBezTo>
                  <a:pt x="3493949" y="-702089"/>
                  <a:pt x="7609430" y="247758"/>
                  <a:pt x="9801762" y="0"/>
                </a:cubicBezTo>
                <a:cubicBezTo>
                  <a:pt x="10072617" y="-6722"/>
                  <a:pt x="10414973" y="164248"/>
                  <a:pt x="10359073" y="368881"/>
                </a:cubicBezTo>
                <a:cubicBezTo>
                  <a:pt x="10536825" y="1051457"/>
                  <a:pt x="10686263" y="2437235"/>
                  <a:pt x="10359073" y="3330296"/>
                </a:cubicBezTo>
                <a:cubicBezTo>
                  <a:pt x="10360423" y="3507876"/>
                  <a:pt x="10004806" y="3661881"/>
                  <a:pt x="9801762" y="3699178"/>
                </a:cubicBezTo>
                <a:cubicBezTo>
                  <a:pt x="6715765" y="3016542"/>
                  <a:pt x="3074460" y="4505782"/>
                  <a:pt x="557310" y="3699178"/>
                </a:cubicBezTo>
                <a:cubicBezTo>
                  <a:pt x="252910" y="3722730"/>
                  <a:pt x="-31421" y="3461229"/>
                  <a:pt x="0" y="3330296"/>
                </a:cubicBezTo>
                <a:cubicBezTo>
                  <a:pt x="39595" y="1844552"/>
                  <a:pt x="55736" y="841712"/>
                  <a:pt x="0" y="368881"/>
                </a:cubicBezTo>
                <a:close/>
              </a:path>
              <a:path w="10359073" h="3699178" fill="none" stroke="0" extrusionOk="0">
                <a:moveTo>
                  <a:pt x="0" y="368881"/>
                </a:moveTo>
                <a:cubicBezTo>
                  <a:pt x="59332" y="169159"/>
                  <a:pt x="287490" y="51350"/>
                  <a:pt x="557310" y="0"/>
                </a:cubicBezTo>
                <a:cubicBezTo>
                  <a:pt x="4011272" y="218141"/>
                  <a:pt x="5078698" y="55587"/>
                  <a:pt x="9801762" y="0"/>
                </a:cubicBezTo>
                <a:cubicBezTo>
                  <a:pt x="10084854" y="-41766"/>
                  <a:pt x="10316892" y="130411"/>
                  <a:pt x="10359073" y="368881"/>
                </a:cubicBezTo>
                <a:cubicBezTo>
                  <a:pt x="10401701" y="1664059"/>
                  <a:pt x="10299782" y="2917228"/>
                  <a:pt x="10359073" y="3330296"/>
                </a:cubicBezTo>
                <a:cubicBezTo>
                  <a:pt x="10339430" y="3532169"/>
                  <a:pt x="10046244" y="3640561"/>
                  <a:pt x="9801762" y="3699178"/>
                </a:cubicBezTo>
                <a:cubicBezTo>
                  <a:pt x="7913313" y="3346207"/>
                  <a:pt x="2335043" y="3692511"/>
                  <a:pt x="557310" y="3699178"/>
                </a:cubicBezTo>
                <a:cubicBezTo>
                  <a:pt x="226155" y="3687125"/>
                  <a:pt x="-73115" y="3505236"/>
                  <a:pt x="0" y="3330296"/>
                </a:cubicBezTo>
                <a:cubicBezTo>
                  <a:pt x="-18645" y="2042679"/>
                  <a:pt x="-64051" y="817387"/>
                  <a:pt x="0" y="368881"/>
                </a:cubicBezTo>
                <a:close/>
              </a:path>
              <a:path w="10359073" h="3699178" fill="none" stroke="0" extrusionOk="0">
                <a:moveTo>
                  <a:pt x="0" y="368881"/>
                </a:moveTo>
                <a:cubicBezTo>
                  <a:pt x="14322" y="230453"/>
                  <a:pt x="281507" y="58761"/>
                  <a:pt x="557310" y="0"/>
                </a:cubicBezTo>
                <a:cubicBezTo>
                  <a:pt x="2978230" y="120155"/>
                  <a:pt x="7713078" y="309856"/>
                  <a:pt x="9801762" y="0"/>
                </a:cubicBezTo>
                <a:cubicBezTo>
                  <a:pt x="10071493" y="-49197"/>
                  <a:pt x="10308526" y="138357"/>
                  <a:pt x="10359073" y="368881"/>
                </a:cubicBezTo>
                <a:cubicBezTo>
                  <a:pt x="10548640" y="1585459"/>
                  <a:pt x="10295018" y="2899032"/>
                  <a:pt x="10359073" y="3330296"/>
                </a:cubicBezTo>
                <a:cubicBezTo>
                  <a:pt x="10348331" y="3477440"/>
                  <a:pt x="10051071" y="3655184"/>
                  <a:pt x="9801762" y="3699178"/>
                </a:cubicBezTo>
                <a:cubicBezTo>
                  <a:pt x="5391303" y="3716588"/>
                  <a:pt x="5032590" y="3632999"/>
                  <a:pt x="557310" y="3699178"/>
                </a:cubicBezTo>
                <a:cubicBezTo>
                  <a:pt x="270662" y="3688204"/>
                  <a:pt x="-82607" y="3540088"/>
                  <a:pt x="0" y="3330296"/>
                </a:cubicBezTo>
                <a:cubicBezTo>
                  <a:pt x="48967" y="1959901"/>
                  <a:pt x="-69712" y="802850"/>
                  <a:pt x="0" y="368881"/>
                </a:cubicBezTo>
                <a:close/>
              </a:path>
            </a:pathLst>
          </a:custGeom>
          <a:solidFill>
            <a:sysClr val="window" lastClr="FFFFFF">
              <a:alpha val="73000"/>
            </a:sysClr>
          </a:solidFill>
          <a:ln w="38100" cap="flat" cmpd="sng" algn="ctr">
            <a:noFill/>
            <a:prstDash val="dash"/>
            <a:miter lim="800000"/>
            <a:extLst>
              <a:ext uri="{C807C97D-BFC1-408E-A445-0C87EB9F89A2}">
                <ask:lineSketchStyleProps xmlns:ask="http://schemas.microsoft.com/office/drawing/2018/sketchyshapes" xmlns="" sd="852854689">
                  <a:custGeom>
                    <a:avLst/>
                    <a:gdLst>
                      <a:gd name="connsiteX0" fmla="*/ 0 w 10359073"/>
                      <a:gd name="connsiteY0" fmla="*/ 368881 h 3699178"/>
                      <a:gd name="connsiteX1" fmla="*/ 557310 w 10359073"/>
                      <a:gd name="connsiteY1" fmla="*/ 0 h 3699178"/>
                      <a:gd name="connsiteX2" fmla="*/ 9801762 w 10359073"/>
                      <a:gd name="connsiteY2" fmla="*/ 0 h 3699178"/>
                      <a:gd name="connsiteX3" fmla="*/ 10359073 w 10359073"/>
                      <a:gd name="connsiteY3" fmla="*/ 368881 h 3699178"/>
                      <a:gd name="connsiteX4" fmla="*/ 10359073 w 10359073"/>
                      <a:gd name="connsiteY4" fmla="*/ 3330296 h 3699178"/>
                      <a:gd name="connsiteX5" fmla="*/ 9801762 w 10359073"/>
                      <a:gd name="connsiteY5" fmla="*/ 3699178 h 3699178"/>
                      <a:gd name="connsiteX6" fmla="*/ 557310 w 10359073"/>
                      <a:gd name="connsiteY6" fmla="*/ 3699178 h 3699178"/>
                      <a:gd name="connsiteX7" fmla="*/ 0 w 10359073"/>
                      <a:gd name="connsiteY7" fmla="*/ 3330296 h 3699178"/>
                      <a:gd name="connsiteX8" fmla="*/ 0 w 10359073"/>
                      <a:gd name="connsiteY8" fmla="*/ 368881 h 3699178"/>
                      <a:gd name="connsiteX0" fmla="*/ 0 w 10359073"/>
                      <a:gd name="connsiteY0" fmla="*/ 368881 h 3699178"/>
                      <a:gd name="connsiteX1" fmla="*/ 557310 w 10359073"/>
                      <a:gd name="connsiteY1" fmla="*/ 0 h 3699178"/>
                      <a:gd name="connsiteX2" fmla="*/ 9801762 w 10359073"/>
                      <a:gd name="connsiteY2" fmla="*/ 0 h 3699178"/>
                      <a:gd name="connsiteX3" fmla="*/ 10359073 w 10359073"/>
                      <a:gd name="connsiteY3" fmla="*/ 368881 h 3699178"/>
                      <a:gd name="connsiteX4" fmla="*/ 10359073 w 10359073"/>
                      <a:gd name="connsiteY4" fmla="*/ 3330296 h 3699178"/>
                      <a:gd name="connsiteX5" fmla="*/ 9801762 w 10359073"/>
                      <a:gd name="connsiteY5" fmla="*/ 3699178 h 3699178"/>
                      <a:gd name="connsiteX6" fmla="*/ 557310 w 10359073"/>
                      <a:gd name="connsiteY6" fmla="*/ 3699178 h 3699178"/>
                      <a:gd name="connsiteX7" fmla="*/ 0 w 10359073"/>
                      <a:gd name="connsiteY7" fmla="*/ 3330296 h 3699178"/>
                      <a:gd name="connsiteX8" fmla="*/ 0 w 10359073"/>
                      <a:gd name="connsiteY8" fmla="*/ 368881 h 369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9073" h="3699178" fill="none" extrusionOk="0">
                        <a:moveTo>
                          <a:pt x="0" y="368881"/>
                        </a:moveTo>
                        <a:cubicBezTo>
                          <a:pt x="2366" y="227194"/>
                          <a:pt x="258792" y="11436"/>
                          <a:pt x="557310" y="0"/>
                        </a:cubicBezTo>
                        <a:cubicBezTo>
                          <a:pt x="2907176" y="72427"/>
                          <a:pt x="7924287" y="61419"/>
                          <a:pt x="9801762" y="0"/>
                        </a:cubicBezTo>
                        <a:cubicBezTo>
                          <a:pt x="10105986" y="-22909"/>
                          <a:pt x="10301333" y="152857"/>
                          <a:pt x="10359073" y="368881"/>
                        </a:cubicBezTo>
                        <a:cubicBezTo>
                          <a:pt x="10492683" y="1633036"/>
                          <a:pt x="10251082" y="2930684"/>
                          <a:pt x="10359073" y="3330296"/>
                        </a:cubicBezTo>
                        <a:cubicBezTo>
                          <a:pt x="10373594" y="3468288"/>
                          <a:pt x="10061035" y="3656815"/>
                          <a:pt x="9801762" y="3699178"/>
                        </a:cubicBezTo>
                        <a:cubicBezTo>
                          <a:pt x="5394361" y="3729005"/>
                          <a:pt x="5057903" y="3619872"/>
                          <a:pt x="557310" y="3699178"/>
                        </a:cubicBezTo>
                        <a:cubicBezTo>
                          <a:pt x="299482" y="3694025"/>
                          <a:pt x="-72805" y="3544529"/>
                          <a:pt x="0" y="3330296"/>
                        </a:cubicBezTo>
                        <a:cubicBezTo>
                          <a:pt x="64541" y="1903655"/>
                          <a:pt x="-30789" y="788411"/>
                          <a:pt x="0" y="368881"/>
                        </a:cubicBezTo>
                        <a:close/>
                      </a:path>
                      <a:path w="10359073" h="3699178" stroke="0" extrusionOk="0">
                        <a:moveTo>
                          <a:pt x="0" y="368881"/>
                        </a:moveTo>
                        <a:cubicBezTo>
                          <a:pt x="15363" y="192447"/>
                          <a:pt x="269599" y="15899"/>
                          <a:pt x="557310" y="0"/>
                        </a:cubicBezTo>
                        <a:cubicBezTo>
                          <a:pt x="3464475" y="-374042"/>
                          <a:pt x="7571451" y="195986"/>
                          <a:pt x="9801762" y="0"/>
                        </a:cubicBezTo>
                        <a:cubicBezTo>
                          <a:pt x="10075966" y="-7060"/>
                          <a:pt x="10395519" y="160049"/>
                          <a:pt x="10359073" y="368881"/>
                        </a:cubicBezTo>
                        <a:cubicBezTo>
                          <a:pt x="10380429" y="1070287"/>
                          <a:pt x="10535448" y="2405282"/>
                          <a:pt x="10359073" y="3330296"/>
                        </a:cubicBezTo>
                        <a:cubicBezTo>
                          <a:pt x="10356444" y="3521997"/>
                          <a:pt x="10021236" y="3670980"/>
                          <a:pt x="9801762" y="3699178"/>
                        </a:cubicBezTo>
                        <a:cubicBezTo>
                          <a:pt x="6692989" y="3252429"/>
                          <a:pt x="3148939" y="3993512"/>
                          <a:pt x="557310" y="3699178"/>
                        </a:cubicBezTo>
                        <a:cubicBezTo>
                          <a:pt x="246427" y="3704058"/>
                          <a:pt x="-25321" y="3490663"/>
                          <a:pt x="0" y="3330296"/>
                        </a:cubicBezTo>
                        <a:cubicBezTo>
                          <a:pt x="35285" y="1904601"/>
                          <a:pt x="52805" y="888067"/>
                          <a:pt x="0" y="368881"/>
                        </a:cubicBezTo>
                        <a:close/>
                      </a:path>
                      <a:path w="10359073" h="3699178" fill="none" stroke="0" extrusionOk="0">
                        <a:moveTo>
                          <a:pt x="0" y="368881"/>
                        </a:moveTo>
                        <a:cubicBezTo>
                          <a:pt x="39188" y="179750"/>
                          <a:pt x="280450" y="57368"/>
                          <a:pt x="557310" y="0"/>
                        </a:cubicBezTo>
                        <a:cubicBezTo>
                          <a:pt x="3933434" y="123000"/>
                          <a:pt x="5300262" y="-96860"/>
                          <a:pt x="9801762" y="0"/>
                        </a:cubicBezTo>
                        <a:cubicBezTo>
                          <a:pt x="10080347" y="-24974"/>
                          <a:pt x="10314194" y="143629"/>
                          <a:pt x="10359073" y="368881"/>
                        </a:cubicBezTo>
                        <a:cubicBezTo>
                          <a:pt x="10455470" y="1596897"/>
                          <a:pt x="10272431" y="2898629"/>
                          <a:pt x="10359073" y="3330296"/>
                        </a:cubicBezTo>
                        <a:cubicBezTo>
                          <a:pt x="10330029" y="3530632"/>
                          <a:pt x="10072507" y="3674756"/>
                          <a:pt x="9801762" y="3699178"/>
                        </a:cubicBezTo>
                        <a:cubicBezTo>
                          <a:pt x="7684090" y="3538471"/>
                          <a:pt x="2423089" y="3738845"/>
                          <a:pt x="557310" y="3699178"/>
                        </a:cubicBezTo>
                        <a:cubicBezTo>
                          <a:pt x="232748" y="3692201"/>
                          <a:pt x="-65670" y="3538253"/>
                          <a:pt x="0" y="3330296"/>
                        </a:cubicBezTo>
                        <a:cubicBezTo>
                          <a:pt x="20281" y="2027809"/>
                          <a:pt x="-42955" y="885770"/>
                          <a:pt x="0" y="368881"/>
                        </a:cubicBezTo>
                        <a:close/>
                      </a:path>
                    </a:pathLst>
                  </a:cu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13" name="TextBox 12">
            <a:extLst>
              <a:ext uri="{FF2B5EF4-FFF2-40B4-BE49-F238E27FC236}">
                <a16:creationId xmlns:a16="http://schemas.microsoft.com/office/drawing/2014/main" xmlns="" id="{C2B5742C-4CAF-0B25-540B-E5370CCC74A0}"/>
              </a:ext>
            </a:extLst>
          </p:cNvPr>
          <p:cNvSpPr txBox="1"/>
          <p:nvPr/>
        </p:nvSpPr>
        <p:spPr>
          <a:xfrm>
            <a:off x="1723292" y="2028616"/>
            <a:ext cx="8948130" cy="2800767"/>
          </a:xfrm>
          <a:prstGeom prst="rect">
            <a:avLst/>
          </a:prstGeom>
          <a:noFill/>
        </p:spPr>
        <p:txBody>
          <a:bodyPr wrap="square">
            <a:spAutoFit/>
          </a:bodyPr>
          <a:lstStyle/>
          <a:p>
            <a:pPr algn="just"/>
            <a:r>
              <a:rPr lang="en-US" sz="4400" dirty="0" err="1">
                <a:latin typeface="Calibri" panose="020F0502020204030204" pitchFamily="34" charset="0"/>
                <a:cs typeface="Calibri" panose="020F0502020204030204" pitchFamily="34" charset="0"/>
              </a:rPr>
              <a:t>Viết</a:t>
            </a:r>
            <a:r>
              <a:rPr lang="en-US" sz="4400" dirty="0">
                <a:latin typeface="Calibri" panose="020F0502020204030204" pitchFamily="34" charset="0"/>
                <a:cs typeface="Calibri" panose="020F0502020204030204" pitchFamily="34" charset="0"/>
              </a:rPr>
              <a:t> 1-2 </a:t>
            </a:r>
            <a:r>
              <a:rPr lang="en-US" sz="4400" dirty="0" err="1">
                <a:latin typeface="Calibri" panose="020F0502020204030204" pitchFamily="34" charset="0"/>
                <a:cs typeface="Calibri" panose="020F0502020204030204" pitchFamily="34" charset="0"/>
              </a:rPr>
              <a:t>câu</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tả</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đặc</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điểm</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nổi</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bật</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về</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hình</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dáng</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hoặc</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hoạt</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động</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của</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một</a:t>
            </a:r>
            <a:r>
              <a:rPr lang="en-US" sz="4400" dirty="0">
                <a:latin typeface="Calibri" panose="020F0502020204030204" pitchFamily="34" charset="0"/>
                <a:cs typeface="Calibri" panose="020F0502020204030204" pitchFamily="34" charset="0"/>
              </a:rPr>
              <a:t> con </a:t>
            </a:r>
            <a:r>
              <a:rPr lang="en-US" sz="4400" dirty="0" err="1">
                <a:latin typeface="Calibri" panose="020F0502020204030204" pitchFamily="34" charset="0"/>
                <a:cs typeface="Calibri" panose="020F0502020204030204" pitchFamily="34" charset="0"/>
              </a:rPr>
              <a:t>vật</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mà</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em</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thích</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trong</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đó</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có</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hình</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ảnh</a:t>
            </a:r>
            <a:r>
              <a:rPr lang="en-US" sz="4400" dirty="0">
                <a:latin typeface="Calibri" panose="020F0502020204030204" pitchFamily="34" charset="0"/>
                <a:cs typeface="Calibri" panose="020F0502020204030204" pitchFamily="34" charset="0"/>
              </a:rPr>
              <a:t> so </a:t>
            </a:r>
            <a:r>
              <a:rPr lang="en-US" sz="4400" dirty="0" err="1">
                <a:latin typeface="Calibri" panose="020F0502020204030204" pitchFamily="34" charset="0"/>
                <a:cs typeface="Calibri" panose="020F0502020204030204" pitchFamily="34" charset="0"/>
              </a:rPr>
              <a:t>sánh</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hoặc</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nhân</a:t>
            </a:r>
            <a:r>
              <a:rPr lang="en-US" sz="4400" dirty="0">
                <a:latin typeface="Calibri" panose="020F0502020204030204" pitchFamily="34" charset="0"/>
                <a:cs typeface="Calibri" panose="020F0502020204030204" pitchFamily="34" charset="0"/>
              </a:rPr>
              <a:t> </a:t>
            </a:r>
            <a:r>
              <a:rPr lang="en-US" sz="4400" dirty="0" err="1">
                <a:latin typeface="Calibri" panose="020F0502020204030204" pitchFamily="34" charset="0"/>
                <a:cs typeface="Calibri" panose="020F0502020204030204" pitchFamily="34" charset="0"/>
              </a:rPr>
              <a:t>hóa</a:t>
            </a:r>
            <a:r>
              <a:rPr lang="en-US" sz="4400" dirty="0">
                <a:latin typeface="Calibri" panose="020F0502020204030204" pitchFamily="34" charset="0"/>
                <a:cs typeface="Calibri" panose="020F0502020204030204" pitchFamily="34" charset="0"/>
              </a:rPr>
              <a:t>.</a:t>
            </a:r>
            <a:endParaRPr lang="en-US" sz="4400" dirty="0"/>
          </a:p>
        </p:txBody>
      </p:sp>
      <p:pic>
        <p:nvPicPr>
          <p:cNvPr id="14" name="Picture 13">
            <a:extLst>
              <a:ext uri="{FF2B5EF4-FFF2-40B4-BE49-F238E27FC236}">
                <a16:creationId xmlns:a16="http://schemas.microsoft.com/office/drawing/2014/main" xmlns="" id="{E53952B4-8F4F-9CD2-86F1-E0FF84189E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843" y="3428999"/>
            <a:ext cx="5028986" cy="4551622"/>
          </a:xfrm>
          <a:prstGeom prst="rect">
            <a:avLst/>
          </a:prstGeom>
        </p:spPr>
      </p:pic>
    </p:spTree>
    <p:extLst>
      <p:ext uri="{BB962C8B-B14F-4D97-AF65-F5344CB8AC3E}">
        <p14:creationId xmlns:p14="http://schemas.microsoft.com/office/powerpoint/2010/main" val="195527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D29D031-DBD3-48C2-7C99-B14BFD10E113}"/>
              </a:ext>
            </a:extLst>
          </p:cNvPr>
          <p:cNvSpPr txBox="1"/>
          <p:nvPr/>
        </p:nvSpPr>
        <p:spPr>
          <a:xfrm>
            <a:off x="4159462" y="246035"/>
            <a:ext cx="3873076" cy="830997"/>
          </a:xfrm>
          <a:prstGeom prst="rect">
            <a:avLst/>
          </a:prstGeom>
          <a:noFill/>
        </p:spPr>
        <p:txBody>
          <a:bodyPr wrap="square" rtlCol="0">
            <a:spAutoFit/>
          </a:bodyPr>
          <a:lstStyle/>
          <a:p>
            <a:pPr algn="ctr"/>
            <a:r>
              <a:rPr lang="vi-VN" sz="4800" b="1" dirty="0">
                <a:solidFill>
                  <a:srgbClr val="FF0000"/>
                </a:solidFill>
                <a:latin typeface="Calibri" panose="020F0502020204030204" pitchFamily="34" charset="0"/>
                <a:cs typeface="Calibri" panose="020F0502020204030204" pitchFamily="34" charset="0"/>
              </a:rPr>
              <a:t>GỢI Ý ĐÁP ÁN</a:t>
            </a:r>
            <a:endParaRPr lang="en-US" sz="4800" b="1" dirty="0">
              <a:solidFill>
                <a:srgbClr val="FF0000"/>
              </a:solidFill>
              <a:latin typeface="Calibri" panose="020F0502020204030204" pitchFamily="34" charset="0"/>
              <a:cs typeface="Calibri" panose="020F0502020204030204" pitchFamily="34" charset="0"/>
            </a:endParaRPr>
          </a:p>
        </p:txBody>
      </p:sp>
      <p:sp>
        <p:nvSpPr>
          <p:cNvPr id="6" name="Rectangle: Rounded Corners 21">
            <a:extLst>
              <a:ext uri="{FF2B5EF4-FFF2-40B4-BE49-F238E27FC236}">
                <a16:creationId xmlns:a16="http://schemas.microsoft.com/office/drawing/2014/main" xmlns="" id="{EE340642-F1C5-9017-A159-EE41ABDD44BC}"/>
              </a:ext>
            </a:extLst>
          </p:cNvPr>
          <p:cNvSpPr/>
          <p:nvPr/>
        </p:nvSpPr>
        <p:spPr>
          <a:xfrm>
            <a:off x="994228" y="1577926"/>
            <a:ext cx="10203543" cy="4551622"/>
          </a:xfrm>
          <a:prstGeom prst="roundRect">
            <a:avLst>
              <a:gd name="adj" fmla="val 11589"/>
            </a:avLst>
          </a:prstGeom>
          <a:solidFill>
            <a:schemeClr val="bg1">
              <a:alpha val="91000"/>
            </a:schemeClr>
          </a:solidFill>
          <a:ln w="762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 name="TextBox 6">
            <a:extLst>
              <a:ext uri="{FF2B5EF4-FFF2-40B4-BE49-F238E27FC236}">
                <a16:creationId xmlns:a16="http://schemas.microsoft.com/office/drawing/2014/main" xmlns="" id="{17EE4ED8-3DC5-8977-AF5B-AD5743926FF2}"/>
              </a:ext>
            </a:extLst>
          </p:cNvPr>
          <p:cNvSpPr txBox="1"/>
          <p:nvPr/>
        </p:nvSpPr>
        <p:spPr>
          <a:xfrm>
            <a:off x="1389184" y="1960911"/>
            <a:ext cx="8948130" cy="3785652"/>
          </a:xfrm>
          <a:prstGeom prst="rect">
            <a:avLst/>
          </a:prstGeom>
          <a:noFill/>
        </p:spPr>
        <p:txBody>
          <a:bodyPr wrap="square">
            <a:spAutoFit/>
          </a:bodyPr>
          <a:lstStyle/>
          <a:p>
            <a:pPr algn="just"/>
            <a:r>
              <a:rPr lang="en-US" sz="4800" dirty="0" err="1"/>
              <a:t>Nhà</a:t>
            </a:r>
            <a:r>
              <a:rPr lang="en-US" sz="4800" dirty="0"/>
              <a:t> </a:t>
            </a:r>
            <a:r>
              <a:rPr lang="en-US" sz="4800" dirty="0" err="1"/>
              <a:t>em</a:t>
            </a:r>
            <a:r>
              <a:rPr lang="en-US" sz="4800" dirty="0"/>
              <a:t> </a:t>
            </a:r>
            <a:r>
              <a:rPr lang="en-US" sz="4800" dirty="0" err="1"/>
              <a:t>nuôi</a:t>
            </a:r>
            <a:r>
              <a:rPr lang="en-US" sz="4800" dirty="0"/>
              <a:t> </a:t>
            </a:r>
            <a:r>
              <a:rPr lang="en-US" sz="4800" dirty="0" err="1"/>
              <a:t>một</a:t>
            </a:r>
            <a:r>
              <a:rPr lang="en-US" sz="4800" dirty="0"/>
              <a:t> </a:t>
            </a:r>
            <a:r>
              <a:rPr lang="en-US" sz="4800" dirty="0" err="1"/>
              <a:t>chú</a:t>
            </a:r>
            <a:r>
              <a:rPr lang="en-US" sz="4800" dirty="0"/>
              <a:t> </a:t>
            </a:r>
            <a:r>
              <a:rPr lang="en-US" sz="4800" dirty="0" err="1"/>
              <a:t>mèo</a:t>
            </a:r>
            <a:r>
              <a:rPr lang="en-US" sz="4800" dirty="0"/>
              <a:t> </a:t>
            </a:r>
            <a:r>
              <a:rPr lang="en-US" sz="4800" dirty="0" err="1"/>
              <a:t>có</a:t>
            </a:r>
            <a:r>
              <a:rPr lang="en-US" sz="4800" dirty="0"/>
              <a:t> </a:t>
            </a:r>
            <a:r>
              <a:rPr lang="en-US" sz="4800" dirty="0" err="1"/>
              <a:t>một</a:t>
            </a:r>
            <a:r>
              <a:rPr lang="en-US" sz="4800" dirty="0"/>
              <a:t> </a:t>
            </a:r>
            <a:r>
              <a:rPr lang="en-US" sz="4800" dirty="0" err="1"/>
              <a:t>bộ</a:t>
            </a:r>
            <a:r>
              <a:rPr lang="en-US" sz="4800" dirty="0"/>
              <a:t> </a:t>
            </a:r>
            <a:r>
              <a:rPr lang="en-US" sz="4800" dirty="0" err="1"/>
              <a:t>lông</a:t>
            </a:r>
            <a:r>
              <a:rPr lang="en-US" sz="4800" dirty="0"/>
              <a:t> </a:t>
            </a:r>
            <a:r>
              <a:rPr lang="en-US" sz="4800" dirty="0" err="1"/>
              <a:t>trắng</a:t>
            </a:r>
            <a:r>
              <a:rPr lang="en-US" sz="4800" dirty="0"/>
              <a:t>, </a:t>
            </a:r>
            <a:r>
              <a:rPr lang="en-US" sz="4800" dirty="0" err="1"/>
              <a:t>điểm</a:t>
            </a:r>
            <a:r>
              <a:rPr lang="en-US" sz="4800" dirty="0"/>
              <a:t> </a:t>
            </a:r>
            <a:r>
              <a:rPr lang="en-US" sz="4800" dirty="0" err="1"/>
              <a:t>những</a:t>
            </a:r>
            <a:r>
              <a:rPr lang="en-US" sz="4800" dirty="0"/>
              <a:t> </a:t>
            </a:r>
            <a:r>
              <a:rPr lang="en-US" sz="4800" dirty="0" err="1"/>
              <a:t>đốm</a:t>
            </a:r>
            <a:r>
              <a:rPr lang="en-US" sz="4800" dirty="0"/>
              <a:t> </a:t>
            </a:r>
            <a:r>
              <a:rPr lang="en-US" sz="4800" dirty="0" err="1"/>
              <a:t>vàng</a:t>
            </a:r>
            <a:r>
              <a:rPr lang="en-US" sz="4800" dirty="0"/>
              <a:t> </a:t>
            </a:r>
            <a:r>
              <a:rPr lang="en-US" sz="4800" dirty="0" err="1"/>
              <a:t>và</a:t>
            </a:r>
            <a:r>
              <a:rPr lang="en-US" sz="4800" dirty="0"/>
              <a:t> </a:t>
            </a:r>
            <a:r>
              <a:rPr lang="en-US" sz="4800" dirty="0" err="1"/>
              <a:t>nâu</a:t>
            </a:r>
            <a:r>
              <a:rPr lang="en-US" sz="4800" dirty="0"/>
              <a:t> </a:t>
            </a:r>
            <a:r>
              <a:rPr lang="en-US" sz="4800" dirty="0" err="1"/>
              <a:t>nhạt</a:t>
            </a:r>
            <a:r>
              <a:rPr lang="en-US" sz="4800" dirty="0"/>
              <a:t>. </a:t>
            </a:r>
            <a:r>
              <a:rPr lang="en-US" sz="4800" dirty="0" err="1">
                <a:solidFill>
                  <a:srgbClr val="FF0000"/>
                </a:solidFill>
              </a:rPr>
              <a:t>Bốn</a:t>
            </a:r>
            <a:r>
              <a:rPr lang="en-US" sz="4800" dirty="0">
                <a:solidFill>
                  <a:srgbClr val="FF0000"/>
                </a:solidFill>
              </a:rPr>
              <a:t> </a:t>
            </a:r>
            <a:r>
              <a:rPr lang="en-US" sz="4800" dirty="0" err="1">
                <a:solidFill>
                  <a:srgbClr val="FF0000"/>
                </a:solidFill>
              </a:rPr>
              <a:t>cái</a:t>
            </a:r>
            <a:r>
              <a:rPr lang="en-US" sz="4800" dirty="0">
                <a:solidFill>
                  <a:srgbClr val="FF0000"/>
                </a:solidFill>
              </a:rPr>
              <a:t> </a:t>
            </a:r>
            <a:r>
              <a:rPr lang="en-US" sz="4800" dirty="0" err="1">
                <a:solidFill>
                  <a:srgbClr val="FF0000"/>
                </a:solidFill>
              </a:rPr>
              <a:t>chân</a:t>
            </a:r>
            <a:r>
              <a:rPr lang="en-US" sz="4800" dirty="0">
                <a:solidFill>
                  <a:srgbClr val="FF0000"/>
                </a:solidFill>
              </a:rPr>
              <a:t> </a:t>
            </a:r>
            <a:r>
              <a:rPr lang="en-US" sz="4800" dirty="0" err="1">
                <a:solidFill>
                  <a:srgbClr val="FF0000"/>
                </a:solidFill>
              </a:rPr>
              <a:t>nhỏ</a:t>
            </a:r>
            <a:r>
              <a:rPr lang="en-US" sz="4800" dirty="0">
                <a:solidFill>
                  <a:srgbClr val="FF0000"/>
                </a:solidFill>
              </a:rPr>
              <a:t> </a:t>
            </a:r>
            <a:r>
              <a:rPr lang="en-US" sz="4800" dirty="0" err="1">
                <a:solidFill>
                  <a:srgbClr val="FF0000"/>
                </a:solidFill>
              </a:rPr>
              <a:t>bước</a:t>
            </a:r>
            <a:r>
              <a:rPr lang="en-US" sz="4800" dirty="0">
                <a:solidFill>
                  <a:srgbClr val="FF0000"/>
                </a:solidFill>
              </a:rPr>
              <a:t> </a:t>
            </a:r>
            <a:r>
              <a:rPr lang="en-US" sz="4800" dirty="0" err="1">
                <a:solidFill>
                  <a:srgbClr val="FF0000"/>
                </a:solidFill>
              </a:rPr>
              <a:t>đi</a:t>
            </a:r>
            <a:r>
              <a:rPr lang="en-US" sz="4800" dirty="0">
                <a:solidFill>
                  <a:srgbClr val="FF0000"/>
                </a:solidFill>
              </a:rPr>
              <a:t> </a:t>
            </a:r>
            <a:r>
              <a:rPr lang="en-US" sz="4800" dirty="0" err="1">
                <a:solidFill>
                  <a:srgbClr val="FF0000"/>
                </a:solidFill>
              </a:rPr>
              <a:t>nhẹ</a:t>
            </a:r>
            <a:r>
              <a:rPr lang="en-US" sz="4800" dirty="0">
                <a:solidFill>
                  <a:srgbClr val="FF0000"/>
                </a:solidFill>
              </a:rPr>
              <a:t> </a:t>
            </a:r>
            <a:r>
              <a:rPr lang="en-US" sz="4800" dirty="0" err="1">
                <a:solidFill>
                  <a:srgbClr val="FF0000"/>
                </a:solidFill>
              </a:rPr>
              <a:t>nhàng</a:t>
            </a:r>
            <a:r>
              <a:rPr lang="en-US" sz="4800" dirty="0">
                <a:solidFill>
                  <a:srgbClr val="FF0000"/>
                </a:solidFill>
              </a:rPr>
              <a:t>, </a:t>
            </a:r>
            <a:r>
              <a:rPr lang="en-US" sz="4800" u="sng" dirty="0" err="1">
                <a:solidFill>
                  <a:srgbClr val="FF0000"/>
                </a:solidFill>
              </a:rPr>
              <a:t>như</a:t>
            </a:r>
            <a:r>
              <a:rPr lang="en-US" sz="4800" u="sng" dirty="0">
                <a:solidFill>
                  <a:srgbClr val="FF0000"/>
                </a:solidFill>
              </a:rPr>
              <a:t> </a:t>
            </a:r>
            <a:r>
              <a:rPr lang="en-US" sz="4800" u="sng" dirty="0" err="1">
                <a:solidFill>
                  <a:srgbClr val="FF0000"/>
                </a:solidFill>
              </a:rPr>
              <a:t>lướt</a:t>
            </a:r>
            <a:r>
              <a:rPr lang="en-US" sz="4800" u="sng" dirty="0">
                <a:solidFill>
                  <a:srgbClr val="FF0000"/>
                </a:solidFill>
              </a:rPr>
              <a:t> </a:t>
            </a:r>
            <a:r>
              <a:rPr lang="en-US" sz="4800" u="sng" dirty="0" err="1">
                <a:solidFill>
                  <a:srgbClr val="FF0000"/>
                </a:solidFill>
              </a:rPr>
              <a:t>trên</a:t>
            </a:r>
            <a:r>
              <a:rPr lang="en-US" sz="4800" u="sng" dirty="0">
                <a:solidFill>
                  <a:srgbClr val="FF0000"/>
                </a:solidFill>
              </a:rPr>
              <a:t> </a:t>
            </a:r>
            <a:r>
              <a:rPr lang="en-US" sz="4800" u="sng" dirty="0" err="1">
                <a:solidFill>
                  <a:srgbClr val="FF0000"/>
                </a:solidFill>
              </a:rPr>
              <a:t>mặt</a:t>
            </a:r>
            <a:r>
              <a:rPr lang="en-US" sz="4800" u="sng" dirty="0">
                <a:solidFill>
                  <a:srgbClr val="FF0000"/>
                </a:solidFill>
              </a:rPr>
              <a:t> </a:t>
            </a:r>
            <a:r>
              <a:rPr lang="en-US" sz="4800" u="sng" dirty="0" err="1">
                <a:solidFill>
                  <a:srgbClr val="FF0000"/>
                </a:solidFill>
              </a:rPr>
              <a:t>đất</a:t>
            </a:r>
            <a:r>
              <a:rPr lang="en-US" sz="4800" dirty="0">
                <a:solidFill>
                  <a:srgbClr val="FF0000"/>
                </a:solidFill>
              </a:rPr>
              <a:t>. </a:t>
            </a:r>
          </a:p>
        </p:txBody>
      </p:sp>
      <p:pic>
        <p:nvPicPr>
          <p:cNvPr id="9" name="Picture 8">
            <a:extLst>
              <a:ext uri="{FF2B5EF4-FFF2-40B4-BE49-F238E27FC236}">
                <a16:creationId xmlns:a16="http://schemas.microsoft.com/office/drawing/2014/main" xmlns="" id="{BA84B968-7FB3-58EF-BE87-EB0B6C590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9862" y="4561281"/>
            <a:ext cx="3944815" cy="2370564"/>
          </a:xfrm>
          <a:prstGeom prst="rect">
            <a:avLst/>
          </a:prstGeom>
        </p:spPr>
      </p:pic>
      <p:pic>
        <p:nvPicPr>
          <p:cNvPr id="5" name="âm thanh trả lời đúng">
            <a:hlinkClick r:id="" action="ppaction://media"/>
            <a:extLst>
              <a:ext uri="{FF2B5EF4-FFF2-40B4-BE49-F238E27FC236}">
                <a16:creationId xmlns:a16="http://schemas.microsoft.com/office/drawing/2014/main" xmlns="" id="{40319FE6-6FC2-875A-EFE5-E1C84F6512FC}"/>
              </a:ext>
            </a:extLst>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5"/>
          <a:stretch>
            <a:fillRect/>
          </a:stretch>
        </p:blipFill>
        <p:spPr>
          <a:xfrm>
            <a:off x="-628858" y="5152351"/>
            <a:ext cx="609600" cy="609600"/>
          </a:xfrm>
          <a:prstGeom prst="rect">
            <a:avLst/>
          </a:prstGeom>
        </p:spPr>
      </p:pic>
    </p:spTree>
    <p:extLst>
      <p:ext uri="{BB962C8B-B14F-4D97-AF65-F5344CB8AC3E}">
        <p14:creationId xmlns:p14="http://schemas.microsoft.com/office/powerpoint/2010/main" val="162854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 presetClass="mediacall" presetSubtype="0" fill="hold" nodeType="withEffect">
                                  <p:stCondLst>
                                    <p:cond delay="0"/>
                                  </p:stCondLst>
                                  <p:childTnLst>
                                    <p:cmd type="call" cmd="playFrom(0.0)">
                                      <p:cBhvr>
                                        <p:cTn id="12" dur="36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5"/>
                </p:tgtEl>
              </p:cMediaNode>
            </p:audio>
          </p:childTnLst>
        </p:cTn>
      </p:par>
    </p:tnLst>
    <p:bldLst>
      <p:bldP spid="3"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44F7A9C-6DA3-E95D-B1FE-95EF6877F3AF}"/>
              </a:ext>
            </a:extLst>
          </p:cNvPr>
          <p:cNvSpPr txBox="1"/>
          <p:nvPr/>
        </p:nvSpPr>
        <p:spPr>
          <a:xfrm>
            <a:off x="2109102" y="1301799"/>
            <a:ext cx="7973796" cy="1860574"/>
          </a:xfrm>
          <a:prstGeom prst="rect">
            <a:avLst/>
          </a:prstGeom>
          <a:noFill/>
        </p:spPr>
        <p:txBody>
          <a:bodyPr wrap="square" rtlCol="0">
            <a:spAutoFit/>
          </a:bodyPr>
          <a:lstStyle/>
          <a:p>
            <a:pPr algn="ctr">
              <a:lnSpc>
                <a:spcPct val="130000"/>
              </a:lnSpc>
            </a:pPr>
            <a:r>
              <a:rPr lang="en-US" sz="10000" b="1" dirty="0" err="1">
                <a:ln w="76200" cap="rnd">
                  <a:solidFill>
                    <a:schemeClr val="bg1"/>
                  </a:solidFill>
                  <a:prstDash val="solid"/>
                </a:ln>
                <a:solidFill>
                  <a:schemeClr val="bg1"/>
                </a:solidFill>
                <a:effectLst>
                  <a:outerShdw blurRad="50800" dist="38100" dir="5400000" algn="t" rotWithShape="0">
                    <a:prstClr val="black">
                      <a:alpha val="40000"/>
                    </a:prstClr>
                  </a:outerShdw>
                  <a:reflection blurRad="6350" stA="55000" endA="300" endPos="45500" dir="5400000" sy="-100000" algn="bl" rotWithShape="0"/>
                </a:effectLst>
                <a:latin typeface="UTM Mother" panose="02040603050506020204" pitchFamily="18" charset="0"/>
              </a:rPr>
              <a:t>Vận</a:t>
            </a:r>
            <a:r>
              <a:rPr lang="en-US" sz="10000" b="1" dirty="0">
                <a:ln w="76200" cap="rnd">
                  <a:solidFill>
                    <a:schemeClr val="bg1"/>
                  </a:solidFill>
                  <a:prstDash val="solid"/>
                </a:ln>
                <a:solidFill>
                  <a:schemeClr val="bg1"/>
                </a:solidFill>
                <a:effectLst>
                  <a:outerShdw blurRad="50800" dist="38100" dir="5400000" algn="t" rotWithShape="0">
                    <a:prstClr val="black">
                      <a:alpha val="40000"/>
                    </a:prstClr>
                  </a:outerShdw>
                  <a:reflection blurRad="6350" stA="55000" endA="300" endPos="45500" dir="5400000" sy="-100000" algn="bl" rotWithShape="0"/>
                </a:effectLst>
                <a:latin typeface="UTM Mother" panose="02040603050506020204" pitchFamily="18" charset="0"/>
              </a:rPr>
              <a:t> </a:t>
            </a:r>
            <a:r>
              <a:rPr lang="en-US" sz="10000" b="1" dirty="0" err="1">
                <a:ln w="76200" cap="rnd">
                  <a:solidFill>
                    <a:schemeClr val="bg1"/>
                  </a:solidFill>
                  <a:prstDash val="solid"/>
                </a:ln>
                <a:solidFill>
                  <a:schemeClr val="bg1"/>
                </a:solidFill>
                <a:effectLst>
                  <a:outerShdw blurRad="50800" dist="38100" dir="5400000" algn="t" rotWithShape="0">
                    <a:prstClr val="black">
                      <a:alpha val="40000"/>
                    </a:prstClr>
                  </a:outerShdw>
                  <a:reflection blurRad="6350" stA="55000" endA="300" endPos="45500" dir="5400000" sy="-100000" algn="bl" rotWithShape="0"/>
                </a:effectLst>
                <a:latin typeface="UTM Mother" panose="02040603050506020204" pitchFamily="18" charset="0"/>
              </a:rPr>
              <a:t>dụng</a:t>
            </a:r>
            <a:endParaRPr lang="en-US" sz="10000" b="1" dirty="0">
              <a:ln w="76200" cap="rnd">
                <a:solidFill>
                  <a:schemeClr val="bg1"/>
                </a:solidFill>
                <a:prstDash val="solid"/>
              </a:ln>
              <a:solidFill>
                <a:schemeClr val="bg1"/>
              </a:solidFill>
              <a:effectLst>
                <a:outerShdw blurRad="50800" dist="38100" dir="5400000" algn="t" rotWithShape="0">
                  <a:prstClr val="black">
                    <a:alpha val="40000"/>
                  </a:prstClr>
                </a:outerShdw>
                <a:reflection blurRad="6350" stA="55000" endA="300" endPos="45500" dir="5400000" sy="-100000" algn="bl" rotWithShape="0"/>
              </a:effectLst>
              <a:latin typeface="UTM Mother" panose="02040603050506020204" pitchFamily="18" charset="0"/>
            </a:endParaRPr>
          </a:p>
        </p:txBody>
      </p:sp>
      <p:sp>
        <p:nvSpPr>
          <p:cNvPr id="3" name="TextBox 2">
            <a:extLst>
              <a:ext uri="{FF2B5EF4-FFF2-40B4-BE49-F238E27FC236}">
                <a16:creationId xmlns:a16="http://schemas.microsoft.com/office/drawing/2014/main" xmlns="" id="{20B5BA15-DD50-E796-68DB-8A9DF1953C42}"/>
              </a:ext>
            </a:extLst>
          </p:cNvPr>
          <p:cNvSpPr txBox="1"/>
          <p:nvPr/>
        </p:nvSpPr>
        <p:spPr>
          <a:xfrm>
            <a:off x="2109102" y="1301799"/>
            <a:ext cx="7973796" cy="1860574"/>
          </a:xfrm>
          <a:prstGeom prst="rect">
            <a:avLst/>
          </a:prstGeom>
          <a:noFill/>
        </p:spPr>
        <p:txBody>
          <a:bodyPr wrap="square" rtlCol="0">
            <a:spAutoFit/>
          </a:bodyPr>
          <a:lstStyle/>
          <a:p>
            <a:pPr algn="ctr">
              <a:lnSpc>
                <a:spcPct val="130000"/>
              </a:lnSpc>
            </a:pPr>
            <a:r>
              <a:rPr lang="en-US" sz="10000" b="1" dirty="0" err="1">
                <a:ln w="25400" cap="rnd">
                  <a:gradFill flip="none" rotWithShape="1">
                    <a:gsLst>
                      <a:gs pos="0">
                        <a:schemeClr val="accent2"/>
                      </a:gs>
                      <a:gs pos="24000">
                        <a:srgbClr val="FF0000"/>
                      </a:gs>
                      <a:gs pos="49000">
                        <a:schemeClr val="accent1">
                          <a:lumMod val="45000"/>
                          <a:lumOff val="55000"/>
                        </a:schemeClr>
                      </a:gs>
                      <a:gs pos="68000">
                        <a:srgbClr val="FFC000"/>
                      </a:gs>
                      <a:gs pos="89000">
                        <a:schemeClr val="accent6"/>
                      </a:gs>
                    </a:gsLst>
                    <a:lin ang="10800000" scaled="1"/>
                    <a:tileRect/>
                  </a:gradFill>
                  <a:prstDash val="solid"/>
                </a:ln>
                <a:solidFill>
                  <a:srgbClr val="DAFF75"/>
                </a:solidFill>
                <a:effectLst>
                  <a:outerShdw blurRad="12700" dist="38100" dir="2700000" algn="tl" rotWithShape="0">
                    <a:schemeClr val="accent4">
                      <a:lumMod val="60000"/>
                      <a:lumOff val="40000"/>
                    </a:schemeClr>
                  </a:outerShdw>
                </a:effectLst>
                <a:latin typeface="UTM Mother" panose="02040603050506020204" pitchFamily="18" charset="0"/>
              </a:rPr>
              <a:t>Vận</a:t>
            </a:r>
            <a:r>
              <a:rPr lang="en-US" sz="10000" b="1" dirty="0">
                <a:ln w="25400" cap="rnd">
                  <a:gradFill flip="none" rotWithShape="1">
                    <a:gsLst>
                      <a:gs pos="0">
                        <a:schemeClr val="accent2"/>
                      </a:gs>
                      <a:gs pos="24000">
                        <a:srgbClr val="FF0000"/>
                      </a:gs>
                      <a:gs pos="49000">
                        <a:schemeClr val="accent1">
                          <a:lumMod val="45000"/>
                          <a:lumOff val="55000"/>
                        </a:schemeClr>
                      </a:gs>
                      <a:gs pos="68000">
                        <a:srgbClr val="FFC000"/>
                      </a:gs>
                      <a:gs pos="89000">
                        <a:schemeClr val="accent6"/>
                      </a:gs>
                    </a:gsLst>
                    <a:lin ang="10800000" scaled="1"/>
                    <a:tileRect/>
                  </a:gradFill>
                  <a:prstDash val="solid"/>
                </a:ln>
                <a:solidFill>
                  <a:srgbClr val="DAFF75"/>
                </a:solidFill>
                <a:effectLst>
                  <a:outerShdw blurRad="12700" dist="38100" dir="2700000" algn="tl" rotWithShape="0">
                    <a:schemeClr val="accent4">
                      <a:lumMod val="60000"/>
                      <a:lumOff val="40000"/>
                    </a:schemeClr>
                  </a:outerShdw>
                </a:effectLst>
                <a:latin typeface="UTM Mother" panose="02040603050506020204" pitchFamily="18" charset="0"/>
              </a:rPr>
              <a:t> </a:t>
            </a:r>
            <a:r>
              <a:rPr lang="en-US" sz="10000" b="1" dirty="0" err="1">
                <a:ln w="25400" cap="rnd">
                  <a:gradFill flip="none" rotWithShape="1">
                    <a:gsLst>
                      <a:gs pos="0">
                        <a:schemeClr val="accent2"/>
                      </a:gs>
                      <a:gs pos="24000">
                        <a:srgbClr val="FF0000"/>
                      </a:gs>
                      <a:gs pos="49000">
                        <a:schemeClr val="accent1">
                          <a:lumMod val="45000"/>
                          <a:lumOff val="55000"/>
                        </a:schemeClr>
                      </a:gs>
                      <a:gs pos="68000">
                        <a:srgbClr val="FFC000"/>
                      </a:gs>
                      <a:gs pos="89000">
                        <a:schemeClr val="accent6"/>
                      </a:gs>
                    </a:gsLst>
                    <a:lin ang="10800000" scaled="1"/>
                    <a:tileRect/>
                  </a:gradFill>
                  <a:prstDash val="solid"/>
                </a:ln>
                <a:solidFill>
                  <a:srgbClr val="DAFF75"/>
                </a:solidFill>
                <a:effectLst>
                  <a:outerShdw blurRad="12700" dist="38100" dir="2700000" algn="tl" rotWithShape="0">
                    <a:schemeClr val="accent4">
                      <a:lumMod val="60000"/>
                      <a:lumOff val="40000"/>
                    </a:schemeClr>
                  </a:outerShdw>
                </a:effectLst>
                <a:latin typeface="UTM Mother" panose="02040603050506020204" pitchFamily="18" charset="0"/>
              </a:rPr>
              <a:t>dụng</a:t>
            </a:r>
            <a:endParaRPr lang="en-US" sz="10000" b="1" dirty="0">
              <a:ln w="25400" cap="rnd">
                <a:gradFill flip="none" rotWithShape="1">
                  <a:gsLst>
                    <a:gs pos="0">
                      <a:schemeClr val="accent2"/>
                    </a:gs>
                    <a:gs pos="24000">
                      <a:srgbClr val="FF0000"/>
                    </a:gs>
                    <a:gs pos="49000">
                      <a:schemeClr val="accent1">
                        <a:lumMod val="45000"/>
                        <a:lumOff val="55000"/>
                      </a:schemeClr>
                    </a:gs>
                    <a:gs pos="68000">
                      <a:srgbClr val="FFC000"/>
                    </a:gs>
                    <a:gs pos="89000">
                      <a:schemeClr val="accent6"/>
                    </a:gs>
                  </a:gsLst>
                  <a:lin ang="10800000" scaled="1"/>
                  <a:tileRect/>
                </a:gradFill>
                <a:prstDash val="solid"/>
              </a:ln>
              <a:solidFill>
                <a:srgbClr val="DAFF75"/>
              </a:solidFill>
              <a:effectLst>
                <a:outerShdw blurRad="12700" dist="38100" dir="2700000" algn="tl" rotWithShape="0">
                  <a:schemeClr val="accent4">
                    <a:lumMod val="60000"/>
                    <a:lumOff val="40000"/>
                  </a:schemeClr>
                </a:outerShdw>
              </a:effectLst>
              <a:latin typeface="UTM Mother" panose="02040603050506020204" pitchFamily="18" charset="0"/>
            </a:endParaRPr>
          </a:p>
        </p:txBody>
      </p:sp>
      <p:pic>
        <p:nvPicPr>
          <p:cNvPr id="12" name="Picture 11">
            <a:extLst>
              <a:ext uri="{FF2B5EF4-FFF2-40B4-BE49-F238E27FC236}">
                <a16:creationId xmlns:a16="http://schemas.microsoft.com/office/drawing/2014/main" xmlns="" id="{50BA67BA-3E3F-3654-2DBC-371F1D18E9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2057" y="2603946"/>
            <a:ext cx="6076572" cy="5499768"/>
          </a:xfrm>
          <a:prstGeom prst="rect">
            <a:avLst/>
          </a:prstGeom>
        </p:spPr>
      </p:pic>
      <p:pic>
        <p:nvPicPr>
          <p:cNvPr id="4" name="Am-thanh-nay-ra-y-tuong-www_tiengdong_com">
            <a:hlinkClick r:id="" action="ppaction://media"/>
            <a:extLst>
              <a:ext uri="{FF2B5EF4-FFF2-40B4-BE49-F238E27FC236}">
                <a16:creationId xmlns:a16="http://schemas.microsoft.com/office/drawing/2014/main" xmlns="" id="{5F79E2F4-A827-A6A8-8511-D3B20DCB5963}"/>
              </a:ext>
            </a:extLst>
          </p:cNvPr>
          <p:cNvPicPr>
            <a:picLocks noChangeAspect="1"/>
          </p:cNvPicPr>
          <p:nvPr>
            <a:audioFile r:link="rId1"/>
            <p:extLst>
              <p:ext uri="{DAA4B4D4-6D71-4841-9C94-3DE7FCFB9230}">
                <p14:media xmlns:p14="http://schemas.microsoft.com/office/powerpoint/2010/main" r:embed="rId2">
                  <p14:trim st="660" end="27134.1666"/>
                </p14:media>
              </p:ext>
            </p:extLst>
          </p:nvPr>
        </p:nvPicPr>
        <p:blipFill>
          <a:blip r:embed="rId5"/>
          <a:stretch>
            <a:fillRect/>
          </a:stretch>
        </p:blipFill>
        <p:spPr>
          <a:xfrm>
            <a:off x="-487363" y="4220845"/>
            <a:ext cx="487363" cy="487363"/>
          </a:xfrm>
          <a:prstGeom prst="rect">
            <a:avLst/>
          </a:prstGeom>
        </p:spPr>
      </p:pic>
    </p:spTree>
    <p:extLst>
      <p:ext uri="{BB962C8B-B14F-4D97-AF65-F5344CB8AC3E}">
        <p14:creationId xmlns:p14="http://schemas.microsoft.com/office/powerpoint/2010/main" val="29702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par>
                                <p:cTn id="12" presetID="14" presetClass="entr" presetSubtype="1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par>
                          <p:cTn id="15" fill="hold">
                            <p:stCondLst>
                              <p:cond delay="500"/>
                            </p:stCondLst>
                            <p:childTnLst>
                              <p:par>
                                <p:cTn id="16" presetID="1" presetClass="mediacall" presetSubtype="0" fill="hold" nodeType="afterEffect">
                                  <p:stCondLst>
                                    <p:cond delay="0"/>
                                  </p:stCondLst>
                                  <p:childTnLst>
                                    <p:cmd type="call" cmd="playFrom(0.0)">
                                      <p:cBhvr>
                                        <p:cTn id="17" dur="10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CCD8F03-98FC-A785-67D7-7407A3637182}"/>
              </a:ext>
            </a:extLst>
          </p:cNvPr>
          <p:cNvPicPr>
            <a:picLocks noChangeAspect="1"/>
          </p:cNvPicPr>
          <p:nvPr/>
        </p:nvPicPr>
        <p:blipFill rotWithShape="1">
          <a:blip r:embed="rId2" cstate="print">
            <a:clrChange>
              <a:clrFrom>
                <a:srgbClr val="F6F1ED"/>
              </a:clrFrom>
              <a:clrTo>
                <a:srgbClr val="F6F1ED">
                  <a:alpha val="0"/>
                </a:srgbClr>
              </a:clrTo>
            </a:clrChange>
            <a:extLst>
              <a:ext uri="{28A0092B-C50C-407E-A947-70E740481C1C}">
                <a14:useLocalDpi xmlns:a14="http://schemas.microsoft.com/office/drawing/2010/main" val="0"/>
              </a:ext>
            </a:extLst>
          </a:blip>
          <a:srcRect t="53539" r="65915"/>
          <a:stretch/>
        </p:blipFill>
        <p:spPr>
          <a:xfrm>
            <a:off x="-128954" y="5337596"/>
            <a:ext cx="1507588" cy="2054976"/>
          </a:xfrm>
          <a:prstGeom prst="rect">
            <a:avLst/>
          </a:prstGeom>
        </p:spPr>
      </p:pic>
      <p:pic>
        <p:nvPicPr>
          <p:cNvPr id="3" name="Picture 2">
            <a:extLst>
              <a:ext uri="{FF2B5EF4-FFF2-40B4-BE49-F238E27FC236}">
                <a16:creationId xmlns:a16="http://schemas.microsoft.com/office/drawing/2014/main" xmlns="" id="{188A7FCD-F7A7-D2E8-2F9F-36E462485D2D}"/>
              </a:ext>
            </a:extLst>
          </p:cNvPr>
          <p:cNvPicPr>
            <a:picLocks noChangeAspect="1"/>
          </p:cNvPicPr>
          <p:nvPr/>
        </p:nvPicPr>
        <p:blipFill rotWithShape="1">
          <a:blip r:embed="rId3" cstate="print">
            <a:clrChange>
              <a:clrFrom>
                <a:srgbClr val="F6F1ED"/>
              </a:clrFrom>
              <a:clrTo>
                <a:srgbClr val="F6F1ED">
                  <a:alpha val="0"/>
                </a:srgbClr>
              </a:clrTo>
            </a:clrChange>
            <a:extLst>
              <a:ext uri="{28A0092B-C50C-407E-A947-70E740481C1C}">
                <a14:useLocalDpi xmlns:a14="http://schemas.microsoft.com/office/drawing/2010/main" val="0"/>
              </a:ext>
            </a:extLst>
          </a:blip>
          <a:srcRect l="35846" t="43282" r="32359" b="35795"/>
          <a:stretch/>
        </p:blipFill>
        <p:spPr>
          <a:xfrm flipH="1">
            <a:off x="10227212" y="5647631"/>
            <a:ext cx="2180493" cy="1434905"/>
          </a:xfrm>
          <a:prstGeom prst="rect">
            <a:avLst/>
          </a:prstGeom>
        </p:spPr>
      </p:pic>
      <p:sp>
        <p:nvSpPr>
          <p:cNvPr id="7" name="Rectangle: Rounded Corners 21">
            <a:extLst>
              <a:ext uri="{FF2B5EF4-FFF2-40B4-BE49-F238E27FC236}">
                <a16:creationId xmlns:a16="http://schemas.microsoft.com/office/drawing/2014/main" xmlns="" id="{3DDE2A4B-5B8D-902C-7C06-7F563622C77C}"/>
              </a:ext>
            </a:extLst>
          </p:cNvPr>
          <p:cNvSpPr/>
          <p:nvPr/>
        </p:nvSpPr>
        <p:spPr>
          <a:xfrm>
            <a:off x="670029" y="1543499"/>
            <a:ext cx="10851940" cy="3687037"/>
          </a:xfrm>
          <a:prstGeom prst="roundRect">
            <a:avLst>
              <a:gd name="adj" fmla="val 11589"/>
            </a:avLst>
          </a:prstGeom>
          <a:solidFill>
            <a:schemeClr val="bg1">
              <a:alpha val="91000"/>
            </a:schemeClr>
          </a:solidFill>
          <a:ln w="762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TextBox 7">
            <a:extLst>
              <a:ext uri="{FF2B5EF4-FFF2-40B4-BE49-F238E27FC236}">
                <a16:creationId xmlns:a16="http://schemas.microsoft.com/office/drawing/2014/main" xmlns="" id="{161CF4D4-FA2F-15B8-C888-FAFAE6273E57}"/>
              </a:ext>
            </a:extLst>
          </p:cNvPr>
          <p:cNvSpPr txBox="1"/>
          <p:nvPr/>
        </p:nvSpPr>
        <p:spPr>
          <a:xfrm>
            <a:off x="670029" y="1627464"/>
            <a:ext cx="10955500" cy="4031873"/>
          </a:xfrm>
          <a:prstGeom prst="rect">
            <a:avLst/>
          </a:prstGeom>
          <a:noFill/>
        </p:spPr>
        <p:txBody>
          <a:bodyPr wrap="square">
            <a:spAutoFit/>
          </a:bodyPr>
          <a:lstStyle/>
          <a:p>
            <a:pPr algn="just"/>
            <a:r>
              <a:rPr lang="en-US" sz="5400" dirty="0">
                <a:solidFill>
                  <a:srgbClr val="C00000"/>
                </a:solidFill>
                <a:latin typeface="Calibri" panose="020F0502020204030204" pitchFamily="34" charset="0"/>
                <a:ea typeface="Calibri" panose="020F0502020204030204" pitchFamily="34" charset="0"/>
                <a:cs typeface="Calibri" panose="020F0502020204030204" pitchFamily="34" charset="0"/>
              </a:rPr>
              <a:t>1.</a:t>
            </a:r>
            <a:r>
              <a:rPr lang="vi-VN" sz="5400" dirty="0">
                <a:solidFill>
                  <a:srgbClr val="C00000"/>
                </a:solidFill>
                <a:latin typeface="Calibri" panose="020F0502020204030204" pitchFamily="34" charset="0"/>
                <a:ea typeface="Calibri" panose="020F0502020204030204" pitchFamily="34" charset="0"/>
                <a:cs typeface="Calibri" panose="020F0502020204030204" pitchFamily="34" charset="0"/>
              </a:rPr>
              <a:t>Kể cho người thân nghe câu chuyện “Cậu bé gặt gió”.</a:t>
            </a:r>
            <a:endParaRPr lang="en-US" sz="54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gn="just"/>
            <a:r>
              <a:rPr lang="en-US" sz="5400" dirty="0">
                <a:solidFill>
                  <a:srgbClr val="C00000"/>
                </a:solidFill>
                <a:latin typeface="Calibri" panose="020F0502020204030204" pitchFamily="34" charset="0"/>
                <a:ea typeface="Calibri" panose="020F0502020204030204" pitchFamily="34" charset="0"/>
                <a:cs typeface="Calibri" panose="020F0502020204030204" pitchFamily="34" charset="0"/>
              </a:rPr>
              <a:t>2.Bày </a:t>
            </a:r>
            <a:r>
              <a:rPr lang="en-US" sz="5400" dirty="0" err="1">
                <a:solidFill>
                  <a:srgbClr val="C00000"/>
                </a:solidFill>
                <a:latin typeface="Calibri" panose="020F0502020204030204" pitchFamily="34" charset="0"/>
                <a:ea typeface="Calibri" panose="020F0502020204030204" pitchFamily="34" charset="0"/>
                <a:cs typeface="Calibri" panose="020F0502020204030204" pitchFamily="34" charset="0"/>
              </a:rPr>
              <a:t>tỏ</a:t>
            </a:r>
            <a:r>
              <a:rPr lang="en-US" sz="54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C00000"/>
                </a:solidFill>
                <a:latin typeface="Calibri" panose="020F0502020204030204" pitchFamily="34" charset="0"/>
                <a:ea typeface="Calibri" panose="020F0502020204030204" pitchFamily="34" charset="0"/>
                <a:cs typeface="Calibri" panose="020F0502020204030204" pitchFamily="34" charset="0"/>
              </a:rPr>
              <a:t>suy</a:t>
            </a:r>
            <a:r>
              <a:rPr lang="en-US" sz="54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C00000"/>
                </a:solidFill>
                <a:latin typeface="Calibri" panose="020F0502020204030204" pitchFamily="34" charset="0"/>
                <a:ea typeface="Calibri" panose="020F0502020204030204" pitchFamily="34" charset="0"/>
                <a:cs typeface="Calibri" panose="020F0502020204030204" pitchFamily="34" charset="0"/>
              </a:rPr>
              <a:t>nghĩ</a:t>
            </a:r>
            <a:r>
              <a:rPr lang="en-US" sz="54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C00000"/>
                </a:solidFill>
                <a:latin typeface="Calibri" panose="020F0502020204030204" pitchFamily="34" charset="0"/>
                <a:ea typeface="Calibri" panose="020F0502020204030204" pitchFamily="34" charset="0"/>
                <a:cs typeface="Calibri" panose="020F0502020204030204" pitchFamily="34" charset="0"/>
              </a:rPr>
              <a:t>cảm</a:t>
            </a:r>
            <a:r>
              <a:rPr lang="en-US" sz="54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C00000"/>
                </a:solidFill>
                <a:latin typeface="Calibri" panose="020F0502020204030204" pitchFamily="34" charset="0"/>
                <a:ea typeface="Calibri" panose="020F0502020204030204" pitchFamily="34" charset="0"/>
                <a:cs typeface="Calibri" panose="020F0502020204030204" pitchFamily="34" charset="0"/>
              </a:rPr>
              <a:t>xúc</a:t>
            </a:r>
            <a:r>
              <a:rPr lang="en-US" sz="54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C00000"/>
                </a:solidFill>
                <a:latin typeface="Calibri" panose="020F0502020204030204" pitchFamily="34" charset="0"/>
                <a:ea typeface="Calibri" panose="020F0502020204030204" pitchFamily="34" charset="0"/>
                <a:cs typeface="Calibri" panose="020F0502020204030204" pitchFamily="34" charset="0"/>
              </a:rPr>
              <a:t>của</a:t>
            </a:r>
            <a:r>
              <a:rPr lang="en-US" sz="54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C00000"/>
                </a:solidFill>
                <a:latin typeface="Calibri" panose="020F0502020204030204" pitchFamily="34" charset="0"/>
                <a:ea typeface="Calibri" panose="020F0502020204030204" pitchFamily="34" charset="0"/>
                <a:cs typeface="Calibri" panose="020F0502020204030204" pitchFamily="34" charset="0"/>
              </a:rPr>
              <a:t>em</a:t>
            </a:r>
            <a:r>
              <a:rPr lang="en-US" sz="54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C00000"/>
                </a:solidFill>
                <a:latin typeface="Calibri" panose="020F0502020204030204" pitchFamily="34" charset="0"/>
                <a:ea typeface="Calibri" panose="020F0502020204030204" pitchFamily="34" charset="0"/>
                <a:cs typeface="Calibri" panose="020F0502020204030204" pitchFamily="34" charset="0"/>
              </a:rPr>
              <a:t>về</a:t>
            </a:r>
            <a:r>
              <a:rPr lang="en-US" sz="54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C00000"/>
                </a:solidFill>
                <a:latin typeface="Calibri" panose="020F0502020204030204" pitchFamily="34" charset="0"/>
                <a:ea typeface="Calibri" panose="020F0502020204030204" pitchFamily="34" charset="0"/>
                <a:cs typeface="Calibri" panose="020F0502020204030204" pitchFamily="34" charset="0"/>
              </a:rPr>
              <a:t>nhân</a:t>
            </a:r>
            <a:r>
              <a:rPr lang="en-US" sz="54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C00000"/>
                </a:solidFill>
                <a:latin typeface="Calibri" panose="020F0502020204030204" pitchFamily="34" charset="0"/>
                <a:ea typeface="Calibri" panose="020F0502020204030204" pitchFamily="34" charset="0"/>
                <a:cs typeface="Calibri" panose="020F0502020204030204" pitchFamily="34" charset="0"/>
              </a:rPr>
              <a:t>vật</a:t>
            </a:r>
            <a:r>
              <a:rPr lang="en-US" sz="54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C00000"/>
                </a:solidFill>
                <a:latin typeface="Calibri" panose="020F0502020204030204" pitchFamily="34" charset="0"/>
                <a:ea typeface="Calibri" panose="020F0502020204030204" pitchFamily="34" charset="0"/>
                <a:cs typeface="Calibri" panose="020F0502020204030204" pitchFamily="34" charset="0"/>
              </a:rPr>
              <a:t>trong</a:t>
            </a:r>
            <a:r>
              <a:rPr lang="en-US" sz="54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5400" dirty="0" err="1">
                <a:solidFill>
                  <a:srgbClr val="C00000"/>
                </a:solidFill>
                <a:latin typeface="Calibri" panose="020F0502020204030204" pitchFamily="34" charset="0"/>
                <a:ea typeface="Calibri" panose="020F0502020204030204" pitchFamily="34" charset="0"/>
                <a:cs typeface="Calibri" panose="020F0502020204030204" pitchFamily="34" charset="0"/>
              </a:rPr>
              <a:t>truyện</a:t>
            </a:r>
            <a:r>
              <a:rPr lang="en-US" sz="5400" dirty="0">
                <a:solidFill>
                  <a:srgbClr val="C00000"/>
                </a:solidFill>
                <a:latin typeface="Calibri" panose="020F0502020204030204" pitchFamily="34" charset="0"/>
                <a:ea typeface="Calibri" panose="020F0502020204030204" pitchFamily="34" charset="0"/>
                <a:cs typeface="Calibri" panose="020F0502020204030204" pitchFamily="34" charset="0"/>
              </a:rPr>
              <a:t>.</a:t>
            </a:r>
          </a:p>
          <a:p>
            <a:pPr marL="742950" indent="-742950" algn="just">
              <a:buAutoNum type="arabicPeriod"/>
            </a:pPr>
            <a:endParaRPr lang="en-US" sz="40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7">
            <a:extLst>
              <a:ext uri="{FF2B5EF4-FFF2-40B4-BE49-F238E27FC236}">
                <a16:creationId xmlns:a16="http://schemas.microsoft.com/office/drawing/2014/main" xmlns="" id="{8093E775-5095-B25D-CCF2-A284CCB1328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651604" y="167634"/>
            <a:ext cx="4150013" cy="1181749"/>
          </a:xfrm>
          <a:prstGeom prst="rect">
            <a:avLst/>
          </a:prstGeom>
        </p:spPr>
      </p:pic>
      <p:sp>
        <p:nvSpPr>
          <p:cNvPr id="5" name="TextBox 4">
            <a:extLst>
              <a:ext uri="{FF2B5EF4-FFF2-40B4-BE49-F238E27FC236}">
                <a16:creationId xmlns:a16="http://schemas.microsoft.com/office/drawing/2014/main" xmlns="" id="{BDCDE891-7000-4CEC-C96B-BFD10748CBE8}"/>
              </a:ext>
            </a:extLst>
          </p:cNvPr>
          <p:cNvSpPr txBox="1"/>
          <p:nvPr/>
        </p:nvSpPr>
        <p:spPr>
          <a:xfrm>
            <a:off x="3935294" y="361750"/>
            <a:ext cx="3582634" cy="707886"/>
          </a:xfrm>
          <a:prstGeom prst="rect">
            <a:avLst/>
          </a:prstGeom>
          <a:noFill/>
        </p:spPr>
        <p:txBody>
          <a:bodyPr wrap="square" rtlCol="0">
            <a:spAutoFit/>
          </a:bodyPr>
          <a:lstStyle/>
          <a:p>
            <a:pPr algn="ctr"/>
            <a:r>
              <a:rPr lang="en-US" sz="4000" b="1" dirty="0" err="1">
                <a:solidFill>
                  <a:srgbClr val="FF0000"/>
                </a:solidFill>
              </a:rPr>
              <a:t>Hoạt</a:t>
            </a:r>
            <a:r>
              <a:rPr lang="en-US" sz="4000" b="1" dirty="0">
                <a:solidFill>
                  <a:srgbClr val="FF0000"/>
                </a:solidFill>
              </a:rPr>
              <a:t> </a:t>
            </a:r>
            <a:r>
              <a:rPr lang="en-US" sz="4000" b="1" dirty="0" err="1">
                <a:solidFill>
                  <a:srgbClr val="FF0000"/>
                </a:solidFill>
              </a:rPr>
              <a:t>động</a:t>
            </a:r>
            <a:r>
              <a:rPr lang="en-US" sz="4000" b="1" dirty="0">
                <a:solidFill>
                  <a:srgbClr val="FF0000"/>
                </a:solidFill>
              </a:rPr>
              <a:t> </a:t>
            </a:r>
          </a:p>
        </p:txBody>
      </p:sp>
    </p:spTree>
    <p:extLst>
      <p:ext uri="{BB962C8B-B14F-4D97-AF65-F5344CB8AC3E}">
        <p14:creationId xmlns:p14="http://schemas.microsoft.com/office/powerpoint/2010/main" val="17053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p:tgtEl>
                                          <p:spTgt spid="4"/>
                                        </p:tgtEl>
                                        <p:attrNameLst>
                                          <p:attrName>ppt_y</p:attrName>
                                        </p:attrNameLst>
                                      </p:cBhvr>
                                      <p:tavLst>
                                        <p:tav tm="0">
                                          <p:val>
                                            <p:strVal val="#ppt_y+#ppt_h*1.125000"/>
                                          </p:val>
                                        </p:tav>
                                        <p:tav tm="100000">
                                          <p:val>
                                            <p:strVal val="#ppt_y"/>
                                          </p:val>
                                        </p:tav>
                                      </p:tavLst>
                                    </p:anim>
                                    <p:animEffect transition="in" filter="wipe(up)">
                                      <p:cBhvr>
                                        <p:cTn id="11" dur="500"/>
                                        <p:tgtEl>
                                          <p:spTgt spid="4"/>
                                        </p:tgtEl>
                                      </p:cBhvr>
                                    </p:animEffect>
                                  </p:childTnLst>
                                </p:cTn>
                              </p:par>
                              <p:par>
                                <p:cTn id="12" presetID="26"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D0B3F5-A28A-A71B-62CF-71D8AC66D0F8}"/>
              </a:ext>
            </a:extLst>
          </p:cNvPr>
          <p:cNvSpPr txBox="1">
            <a:spLocks/>
          </p:cNvSpPr>
          <p:nvPr/>
        </p:nvSpPr>
        <p:spPr>
          <a:xfrm>
            <a:off x="4382916" y="1231257"/>
            <a:ext cx="6231867" cy="962737"/>
          </a:xfrm>
          <a:prstGeom prst="rect">
            <a:avLst/>
          </a:prstGeom>
          <a:noFill/>
        </p:spPr>
        <p:txBody>
          <a:bodyPr vert="horz" lIns="91440" tIns="45720" rIns="91440" bIns="45720" rtlCol="0" anchor="ctr">
            <a:prstTxWarp prst="textArchUp">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6600" b="1" dirty="0">
                <a:ln w="22225">
                  <a:solidFill>
                    <a:schemeClr val="tx1">
                      <a:lumMod val="95000"/>
                      <a:lumOff val="5000"/>
                    </a:scheme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latin typeface="#9Slide05 SVNClementine" panose="020F0502020204030203" pitchFamily="34" charset="0"/>
              </a:rPr>
              <a:t>Thảo luận nhóm </a:t>
            </a:r>
            <a:endParaRPr lang="en-US" sz="6600" b="1" dirty="0">
              <a:ln w="22225">
                <a:solidFill>
                  <a:schemeClr val="tx1">
                    <a:lumMod val="95000"/>
                    <a:lumOff val="5000"/>
                  </a:schemeClr>
                </a:solidFill>
                <a:prstDash val="solid"/>
              </a:ln>
              <a:gradFill flip="none" rotWithShape="1">
                <a:gsLst>
                  <a:gs pos="34000">
                    <a:srgbClr val="FFFF00"/>
                  </a:gs>
                  <a:gs pos="68000">
                    <a:srgbClr val="00C0C0"/>
                  </a:gs>
                  <a:gs pos="51000">
                    <a:srgbClr val="008E00"/>
                  </a:gs>
                  <a:gs pos="15000">
                    <a:srgbClr val="FF8E00"/>
                  </a:gs>
                  <a:gs pos="0">
                    <a:srgbClr val="FF0000"/>
                  </a:gs>
                  <a:gs pos="83000">
                    <a:srgbClr val="400098"/>
                  </a:gs>
                  <a:gs pos="100000">
                    <a:srgbClr val="8E008E"/>
                  </a:gs>
                </a:gsLst>
                <a:lin ang="0" scaled="1"/>
                <a:tileRect/>
              </a:gradFill>
              <a:latin typeface="#9Slide05 SVNClementine" panose="020F0502020204030203" pitchFamily="34" charset="0"/>
            </a:endParaRPr>
          </a:p>
        </p:txBody>
      </p:sp>
      <p:pic>
        <p:nvPicPr>
          <p:cNvPr id="4" name="Picture 3" descr="A picture containing diagram&#10;&#10;Description automatically generated">
            <a:extLst>
              <a:ext uri="{FF2B5EF4-FFF2-40B4-BE49-F238E27FC236}">
                <a16:creationId xmlns:a16="http://schemas.microsoft.com/office/drawing/2014/main" xmlns="" id="{2E1798F8-D405-6E38-0F64-8C71123EA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323" y="2079225"/>
            <a:ext cx="6629351" cy="3547518"/>
          </a:xfrm>
          <a:prstGeom prst="rect">
            <a:avLst/>
          </a:prstGeom>
        </p:spPr>
      </p:pic>
      <p:pic>
        <p:nvPicPr>
          <p:cNvPr id="3" name="Picture 2">
            <a:extLst>
              <a:ext uri="{FF2B5EF4-FFF2-40B4-BE49-F238E27FC236}">
                <a16:creationId xmlns:a16="http://schemas.microsoft.com/office/drawing/2014/main" xmlns="" id="{166D8EE5-50D4-577B-A467-BCB515303EB9}"/>
              </a:ext>
            </a:extLst>
          </p:cNvPr>
          <p:cNvPicPr>
            <a:picLocks noChangeAspect="1"/>
          </p:cNvPicPr>
          <p:nvPr/>
        </p:nvPicPr>
        <p:blipFill>
          <a:blip r:embed="rId3"/>
          <a:stretch>
            <a:fillRect/>
          </a:stretch>
        </p:blipFill>
        <p:spPr>
          <a:xfrm>
            <a:off x="3305089" y="2079225"/>
            <a:ext cx="6409808" cy="2912339"/>
          </a:xfrm>
          <a:prstGeom prst="rect">
            <a:avLst/>
          </a:prstGeom>
        </p:spPr>
      </p:pic>
    </p:spTree>
    <p:extLst>
      <p:ext uri="{BB962C8B-B14F-4D97-AF65-F5344CB8AC3E}">
        <p14:creationId xmlns:p14="http://schemas.microsoft.com/office/powerpoint/2010/main" val="290880977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anim calcmode="lin" valueType="num">
                                          <p:cBhvr>
                                            <p:cTn id="8" dur="700" fill="hold"/>
                                            <p:tgtEl>
                                              <p:spTgt spid="2"/>
                                            </p:tgtEl>
                                            <p:attrNameLst>
                                              <p:attrName>ppt_x</p:attrName>
                                            </p:attrNameLst>
                                          </p:cBhvr>
                                          <p:tavLst>
                                            <p:tav tm="0">
                                              <p:val>
                                                <p:strVal val="#ppt_x"/>
                                              </p:val>
                                            </p:tav>
                                            <p:tav tm="100000">
                                              <p:val>
                                                <p:strVal val="#ppt_x"/>
                                              </p:val>
                                            </p:tav>
                                          </p:tavLst>
                                        </p:anim>
                                        <p:anim calcmode="lin" valueType="num">
                                          <p:cBhvr>
                                            <p:cTn id="9" dur="7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7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70000">
                                          <p:cBhvr additive="base">
                                            <p:cTn id="12" dur="750" fill="hold"/>
                                            <p:tgtEl>
                                              <p:spTgt spid="3"/>
                                            </p:tgtEl>
                                            <p:attrNameLst>
                                              <p:attrName>ppt_x</p:attrName>
                                            </p:attrNameLst>
                                          </p:cBhvr>
                                          <p:tavLst>
                                            <p:tav tm="0">
                                              <p:val>
                                                <p:strVal val="#ppt_x"/>
                                              </p:val>
                                            </p:tav>
                                            <p:tav tm="100000">
                                              <p:val>
                                                <p:strVal val="#ppt_x"/>
                                              </p:val>
                                            </p:tav>
                                          </p:tavLst>
                                        </p:anim>
                                        <p:anim calcmode="lin" valueType="num" p14:bounceEnd="70000">
                                          <p:cBhvr additive="base">
                                            <p:cTn id="13" dur="750" fill="hold"/>
                                            <p:tgtEl>
                                              <p:spTgt spid="3"/>
                                            </p:tgtEl>
                                            <p:attrNameLst>
                                              <p:attrName>ppt_y</p:attrName>
                                            </p:attrNameLst>
                                          </p:cBhvr>
                                          <p:tavLst>
                                            <p:tav tm="0">
                                              <p:val>
                                                <p:strVal val="1+#ppt_h/2"/>
                                              </p:val>
                                            </p:tav>
                                            <p:tav tm="100000">
                                              <p:val>
                                                <p:strVal val="#ppt_y"/>
                                              </p:val>
                                            </p:tav>
                                          </p:tavLst>
                                        </p:anim>
                                      </p:childTnLst>
                                    </p:cTn>
                                  </p:par>
                                  <p:par>
                                    <p:cTn id="14" presetID="1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anim calcmode="lin" valueType="num">
                                          <p:cBhvr>
                                            <p:cTn id="8" dur="700" fill="hold"/>
                                            <p:tgtEl>
                                              <p:spTgt spid="2"/>
                                            </p:tgtEl>
                                            <p:attrNameLst>
                                              <p:attrName>ppt_x</p:attrName>
                                            </p:attrNameLst>
                                          </p:cBhvr>
                                          <p:tavLst>
                                            <p:tav tm="0">
                                              <p:val>
                                                <p:strVal val="#ppt_x"/>
                                              </p:val>
                                            </p:tav>
                                            <p:tav tm="100000">
                                              <p:val>
                                                <p:strVal val="#ppt_x"/>
                                              </p:val>
                                            </p:tav>
                                          </p:tavLst>
                                        </p:anim>
                                        <p:anim calcmode="lin" valueType="num">
                                          <p:cBhvr>
                                            <p:cTn id="9" dur="7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ppt_x"/>
                                              </p:val>
                                            </p:tav>
                                            <p:tav tm="100000">
                                              <p:val>
                                                <p:strVal val="#ppt_x"/>
                                              </p:val>
                                            </p:tav>
                                          </p:tavLst>
                                        </p:anim>
                                        <p:anim calcmode="lin" valueType="num">
                                          <p:cBhvr additive="base">
                                            <p:cTn id="13" dur="750" fill="hold"/>
                                            <p:tgtEl>
                                              <p:spTgt spid="3"/>
                                            </p:tgtEl>
                                            <p:attrNameLst>
                                              <p:attrName>ppt_y</p:attrName>
                                            </p:attrNameLst>
                                          </p:cBhvr>
                                          <p:tavLst>
                                            <p:tav tm="0">
                                              <p:val>
                                                <p:strVal val="1+#ppt_h/2"/>
                                              </p:val>
                                            </p:tav>
                                            <p:tav tm="100000">
                                              <p:val>
                                                <p:strVal val="#ppt_y"/>
                                              </p:val>
                                            </p:tav>
                                          </p:tavLst>
                                        </p:anim>
                                      </p:childTnLst>
                                    </p:cTn>
                                  </p:par>
                                  <p:par>
                                    <p:cTn id="14" presetID="1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CCD8F03-98FC-A785-67D7-7407A3637182}"/>
              </a:ext>
            </a:extLst>
          </p:cNvPr>
          <p:cNvPicPr>
            <a:picLocks noChangeAspect="1"/>
          </p:cNvPicPr>
          <p:nvPr/>
        </p:nvPicPr>
        <p:blipFill rotWithShape="1">
          <a:blip r:embed="rId2" cstate="print">
            <a:clrChange>
              <a:clrFrom>
                <a:srgbClr val="F6F1ED"/>
              </a:clrFrom>
              <a:clrTo>
                <a:srgbClr val="F6F1ED">
                  <a:alpha val="0"/>
                </a:srgbClr>
              </a:clrTo>
            </a:clrChange>
            <a:extLst>
              <a:ext uri="{28A0092B-C50C-407E-A947-70E740481C1C}">
                <a14:useLocalDpi xmlns:a14="http://schemas.microsoft.com/office/drawing/2010/main" val="0"/>
              </a:ext>
            </a:extLst>
          </a:blip>
          <a:srcRect t="53539" r="65915"/>
          <a:stretch/>
        </p:blipFill>
        <p:spPr>
          <a:xfrm>
            <a:off x="-128954" y="5337596"/>
            <a:ext cx="1507588" cy="2054976"/>
          </a:xfrm>
          <a:prstGeom prst="rect">
            <a:avLst/>
          </a:prstGeom>
        </p:spPr>
      </p:pic>
      <p:pic>
        <p:nvPicPr>
          <p:cNvPr id="3" name="Picture 2">
            <a:extLst>
              <a:ext uri="{FF2B5EF4-FFF2-40B4-BE49-F238E27FC236}">
                <a16:creationId xmlns:a16="http://schemas.microsoft.com/office/drawing/2014/main" xmlns="" id="{188A7FCD-F7A7-D2E8-2F9F-36E462485D2D}"/>
              </a:ext>
            </a:extLst>
          </p:cNvPr>
          <p:cNvPicPr>
            <a:picLocks noChangeAspect="1"/>
          </p:cNvPicPr>
          <p:nvPr/>
        </p:nvPicPr>
        <p:blipFill rotWithShape="1">
          <a:blip r:embed="rId3" cstate="print">
            <a:clrChange>
              <a:clrFrom>
                <a:srgbClr val="F6F1ED"/>
              </a:clrFrom>
              <a:clrTo>
                <a:srgbClr val="F6F1ED">
                  <a:alpha val="0"/>
                </a:srgbClr>
              </a:clrTo>
            </a:clrChange>
            <a:extLst>
              <a:ext uri="{28A0092B-C50C-407E-A947-70E740481C1C}">
                <a14:useLocalDpi xmlns:a14="http://schemas.microsoft.com/office/drawing/2010/main" val="0"/>
              </a:ext>
            </a:extLst>
          </a:blip>
          <a:srcRect l="35846" t="43282" r="32359" b="35795"/>
          <a:stretch/>
        </p:blipFill>
        <p:spPr>
          <a:xfrm flipH="1">
            <a:off x="10227212" y="5647631"/>
            <a:ext cx="2180493" cy="1434905"/>
          </a:xfrm>
          <a:prstGeom prst="rect">
            <a:avLst/>
          </a:prstGeom>
        </p:spPr>
      </p:pic>
      <p:sp>
        <p:nvSpPr>
          <p:cNvPr id="7" name="Rectangle: Rounded Corners 21">
            <a:extLst>
              <a:ext uri="{FF2B5EF4-FFF2-40B4-BE49-F238E27FC236}">
                <a16:creationId xmlns:a16="http://schemas.microsoft.com/office/drawing/2014/main" xmlns="" id="{3DDE2A4B-5B8D-902C-7C06-7F563622C77C}"/>
              </a:ext>
            </a:extLst>
          </p:cNvPr>
          <p:cNvSpPr/>
          <p:nvPr/>
        </p:nvSpPr>
        <p:spPr>
          <a:xfrm>
            <a:off x="670030" y="72581"/>
            <a:ext cx="10851940" cy="1921391"/>
          </a:xfrm>
          <a:prstGeom prst="roundRect">
            <a:avLst>
              <a:gd name="adj" fmla="val 11589"/>
            </a:avLst>
          </a:prstGeom>
          <a:solidFill>
            <a:schemeClr val="bg1">
              <a:alpha val="91000"/>
            </a:schemeClr>
          </a:solidFill>
          <a:ln w="762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TextBox 7">
            <a:extLst>
              <a:ext uri="{FF2B5EF4-FFF2-40B4-BE49-F238E27FC236}">
                <a16:creationId xmlns:a16="http://schemas.microsoft.com/office/drawing/2014/main" xmlns="" id="{161CF4D4-FA2F-15B8-C888-FAFAE6273E57}"/>
              </a:ext>
            </a:extLst>
          </p:cNvPr>
          <p:cNvSpPr txBox="1"/>
          <p:nvPr/>
        </p:nvSpPr>
        <p:spPr>
          <a:xfrm>
            <a:off x="805779" y="248446"/>
            <a:ext cx="10580441" cy="1569660"/>
          </a:xfrm>
          <a:prstGeom prst="rect">
            <a:avLst/>
          </a:prstGeom>
          <a:noFill/>
        </p:spPr>
        <p:txBody>
          <a:bodyPr wrap="square">
            <a:spAutoFit/>
          </a:bodyPr>
          <a:lstStyle/>
          <a:p>
            <a:pPr algn="just"/>
            <a:r>
              <a:rPr lang="vi-VN" sz="4800" dirty="0">
                <a:solidFill>
                  <a:srgbClr val="C00000"/>
                </a:solidFill>
                <a:ea typeface="Calibri" panose="020F0502020204030204" pitchFamily="34" charset="0"/>
                <a:cs typeface="Calibri" panose="020F0502020204030204" pitchFamily="34" charset="0"/>
              </a:rPr>
              <a:t>Bày tỏ suy nghĩ, cảm xúc của em về nhân vật trong truyện.</a:t>
            </a:r>
            <a:endParaRPr lang="en-US" sz="4000" dirty="0">
              <a:solidFill>
                <a:srgbClr val="C00000"/>
              </a:solidFill>
              <a:ea typeface="Calibri" panose="020F0502020204030204" pitchFamily="34" charset="0"/>
              <a:cs typeface="Calibri" panose="020F0502020204030204" pitchFamily="34" charset="0"/>
            </a:endParaRPr>
          </a:p>
        </p:txBody>
      </p:sp>
      <p:sp>
        <p:nvSpPr>
          <p:cNvPr id="11" name="Rectangle: Rounded Corners 24">
            <a:extLst>
              <a:ext uri="{FF2B5EF4-FFF2-40B4-BE49-F238E27FC236}">
                <a16:creationId xmlns:a16="http://schemas.microsoft.com/office/drawing/2014/main" xmlns="" id="{413A040C-ED8A-16AE-2705-D9EC03ED2850}"/>
              </a:ext>
            </a:extLst>
          </p:cNvPr>
          <p:cNvSpPr/>
          <p:nvPr/>
        </p:nvSpPr>
        <p:spPr>
          <a:xfrm>
            <a:off x="958385" y="2893759"/>
            <a:ext cx="10359073" cy="3699178"/>
          </a:xfrm>
          <a:custGeom>
            <a:avLst/>
            <a:gdLst>
              <a:gd name="connsiteX0" fmla="*/ 0 w 10359073"/>
              <a:gd name="connsiteY0" fmla="*/ 368881 h 3699178"/>
              <a:gd name="connsiteX1" fmla="*/ 557310 w 10359073"/>
              <a:gd name="connsiteY1" fmla="*/ 0 h 3699178"/>
              <a:gd name="connsiteX2" fmla="*/ 9801762 w 10359073"/>
              <a:gd name="connsiteY2" fmla="*/ 0 h 3699178"/>
              <a:gd name="connsiteX3" fmla="*/ 10359073 w 10359073"/>
              <a:gd name="connsiteY3" fmla="*/ 368881 h 3699178"/>
              <a:gd name="connsiteX4" fmla="*/ 10359073 w 10359073"/>
              <a:gd name="connsiteY4" fmla="*/ 3330296 h 3699178"/>
              <a:gd name="connsiteX5" fmla="*/ 9801762 w 10359073"/>
              <a:gd name="connsiteY5" fmla="*/ 3699178 h 3699178"/>
              <a:gd name="connsiteX6" fmla="*/ 557310 w 10359073"/>
              <a:gd name="connsiteY6" fmla="*/ 3699178 h 3699178"/>
              <a:gd name="connsiteX7" fmla="*/ 0 w 10359073"/>
              <a:gd name="connsiteY7" fmla="*/ 3330296 h 3699178"/>
              <a:gd name="connsiteX8" fmla="*/ 0 w 10359073"/>
              <a:gd name="connsiteY8" fmla="*/ 368881 h 3699178"/>
              <a:gd name="connsiteX0" fmla="*/ 0 w 10359073"/>
              <a:gd name="connsiteY0" fmla="*/ 368881 h 3699178"/>
              <a:gd name="connsiteX1" fmla="*/ 557310 w 10359073"/>
              <a:gd name="connsiteY1" fmla="*/ 0 h 3699178"/>
              <a:gd name="connsiteX2" fmla="*/ 9801762 w 10359073"/>
              <a:gd name="connsiteY2" fmla="*/ 0 h 3699178"/>
              <a:gd name="connsiteX3" fmla="*/ 10359073 w 10359073"/>
              <a:gd name="connsiteY3" fmla="*/ 368881 h 3699178"/>
              <a:gd name="connsiteX4" fmla="*/ 10359073 w 10359073"/>
              <a:gd name="connsiteY4" fmla="*/ 3330296 h 3699178"/>
              <a:gd name="connsiteX5" fmla="*/ 9801762 w 10359073"/>
              <a:gd name="connsiteY5" fmla="*/ 3699178 h 3699178"/>
              <a:gd name="connsiteX6" fmla="*/ 557310 w 10359073"/>
              <a:gd name="connsiteY6" fmla="*/ 3699178 h 3699178"/>
              <a:gd name="connsiteX7" fmla="*/ 0 w 10359073"/>
              <a:gd name="connsiteY7" fmla="*/ 3330296 h 3699178"/>
              <a:gd name="connsiteX8" fmla="*/ 0 w 10359073"/>
              <a:gd name="connsiteY8" fmla="*/ 368881 h 3699178"/>
              <a:gd name="connsiteX0" fmla="*/ 0 w 10359073"/>
              <a:gd name="connsiteY0" fmla="*/ 368881 h 3699178"/>
              <a:gd name="connsiteX1" fmla="*/ 557310 w 10359073"/>
              <a:gd name="connsiteY1" fmla="*/ 0 h 3699178"/>
              <a:gd name="connsiteX2" fmla="*/ 9801762 w 10359073"/>
              <a:gd name="connsiteY2" fmla="*/ 0 h 3699178"/>
              <a:gd name="connsiteX3" fmla="*/ 10359073 w 10359073"/>
              <a:gd name="connsiteY3" fmla="*/ 368881 h 3699178"/>
              <a:gd name="connsiteX4" fmla="*/ 10359073 w 10359073"/>
              <a:gd name="connsiteY4" fmla="*/ 3330296 h 3699178"/>
              <a:gd name="connsiteX5" fmla="*/ 9801762 w 10359073"/>
              <a:gd name="connsiteY5" fmla="*/ 3699178 h 3699178"/>
              <a:gd name="connsiteX6" fmla="*/ 557310 w 10359073"/>
              <a:gd name="connsiteY6" fmla="*/ 3699178 h 3699178"/>
              <a:gd name="connsiteX7" fmla="*/ 0 w 10359073"/>
              <a:gd name="connsiteY7" fmla="*/ 3330296 h 3699178"/>
              <a:gd name="connsiteX8" fmla="*/ 0 w 10359073"/>
              <a:gd name="connsiteY8" fmla="*/ 368881 h 369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9073" h="3699178" fill="none" extrusionOk="0">
                <a:moveTo>
                  <a:pt x="0" y="368881"/>
                </a:moveTo>
                <a:cubicBezTo>
                  <a:pt x="2926" y="242345"/>
                  <a:pt x="283459" y="52836"/>
                  <a:pt x="557310" y="0"/>
                </a:cubicBezTo>
                <a:cubicBezTo>
                  <a:pt x="2639164" y="88334"/>
                  <a:pt x="7975685" y="175957"/>
                  <a:pt x="9801762" y="0"/>
                </a:cubicBezTo>
                <a:cubicBezTo>
                  <a:pt x="10102143" y="-49361"/>
                  <a:pt x="10277338" y="145599"/>
                  <a:pt x="10359073" y="368881"/>
                </a:cubicBezTo>
                <a:cubicBezTo>
                  <a:pt x="10512866" y="1646540"/>
                  <a:pt x="10221885" y="2988287"/>
                  <a:pt x="10359073" y="3330296"/>
                </a:cubicBezTo>
                <a:cubicBezTo>
                  <a:pt x="10380327" y="3434116"/>
                  <a:pt x="10032477" y="3624801"/>
                  <a:pt x="9801762" y="3699178"/>
                </a:cubicBezTo>
                <a:cubicBezTo>
                  <a:pt x="5423348" y="3739349"/>
                  <a:pt x="5060707" y="3655206"/>
                  <a:pt x="557310" y="3699178"/>
                </a:cubicBezTo>
                <a:cubicBezTo>
                  <a:pt x="320524" y="3691646"/>
                  <a:pt x="-93789" y="3548678"/>
                  <a:pt x="0" y="3330296"/>
                </a:cubicBezTo>
                <a:cubicBezTo>
                  <a:pt x="80377" y="1874174"/>
                  <a:pt x="-42721" y="757632"/>
                  <a:pt x="0" y="368881"/>
                </a:cubicBezTo>
                <a:close/>
              </a:path>
              <a:path w="10359073" h="3699178" stroke="0" extrusionOk="0">
                <a:moveTo>
                  <a:pt x="0" y="368881"/>
                </a:moveTo>
                <a:cubicBezTo>
                  <a:pt x="13238" y="197536"/>
                  <a:pt x="265139" y="-29116"/>
                  <a:pt x="557310" y="0"/>
                </a:cubicBezTo>
                <a:cubicBezTo>
                  <a:pt x="3493949" y="-702089"/>
                  <a:pt x="7609430" y="247758"/>
                  <a:pt x="9801762" y="0"/>
                </a:cubicBezTo>
                <a:cubicBezTo>
                  <a:pt x="10072617" y="-6722"/>
                  <a:pt x="10414973" y="164248"/>
                  <a:pt x="10359073" y="368881"/>
                </a:cubicBezTo>
                <a:cubicBezTo>
                  <a:pt x="10536825" y="1051457"/>
                  <a:pt x="10686263" y="2437235"/>
                  <a:pt x="10359073" y="3330296"/>
                </a:cubicBezTo>
                <a:cubicBezTo>
                  <a:pt x="10360423" y="3507876"/>
                  <a:pt x="10004806" y="3661881"/>
                  <a:pt x="9801762" y="3699178"/>
                </a:cubicBezTo>
                <a:cubicBezTo>
                  <a:pt x="6715765" y="3016542"/>
                  <a:pt x="3074460" y="4505782"/>
                  <a:pt x="557310" y="3699178"/>
                </a:cubicBezTo>
                <a:cubicBezTo>
                  <a:pt x="252910" y="3722730"/>
                  <a:pt x="-31421" y="3461229"/>
                  <a:pt x="0" y="3330296"/>
                </a:cubicBezTo>
                <a:cubicBezTo>
                  <a:pt x="39595" y="1844552"/>
                  <a:pt x="55736" y="841712"/>
                  <a:pt x="0" y="368881"/>
                </a:cubicBezTo>
                <a:close/>
              </a:path>
              <a:path w="10359073" h="3699178" fill="none" stroke="0" extrusionOk="0">
                <a:moveTo>
                  <a:pt x="0" y="368881"/>
                </a:moveTo>
                <a:cubicBezTo>
                  <a:pt x="59332" y="169159"/>
                  <a:pt x="287490" y="51350"/>
                  <a:pt x="557310" y="0"/>
                </a:cubicBezTo>
                <a:cubicBezTo>
                  <a:pt x="4011272" y="218141"/>
                  <a:pt x="5078698" y="55587"/>
                  <a:pt x="9801762" y="0"/>
                </a:cubicBezTo>
                <a:cubicBezTo>
                  <a:pt x="10084854" y="-41766"/>
                  <a:pt x="10316892" y="130411"/>
                  <a:pt x="10359073" y="368881"/>
                </a:cubicBezTo>
                <a:cubicBezTo>
                  <a:pt x="10401701" y="1664059"/>
                  <a:pt x="10299782" y="2917228"/>
                  <a:pt x="10359073" y="3330296"/>
                </a:cubicBezTo>
                <a:cubicBezTo>
                  <a:pt x="10339430" y="3532169"/>
                  <a:pt x="10046244" y="3640561"/>
                  <a:pt x="9801762" y="3699178"/>
                </a:cubicBezTo>
                <a:cubicBezTo>
                  <a:pt x="7913313" y="3346207"/>
                  <a:pt x="2335043" y="3692511"/>
                  <a:pt x="557310" y="3699178"/>
                </a:cubicBezTo>
                <a:cubicBezTo>
                  <a:pt x="226155" y="3687125"/>
                  <a:pt x="-73115" y="3505236"/>
                  <a:pt x="0" y="3330296"/>
                </a:cubicBezTo>
                <a:cubicBezTo>
                  <a:pt x="-18645" y="2042679"/>
                  <a:pt x="-64051" y="817387"/>
                  <a:pt x="0" y="368881"/>
                </a:cubicBezTo>
                <a:close/>
              </a:path>
              <a:path w="10359073" h="3699178" fill="none" stroke="0" extrusionOk="0">
                <a:moveTo>
                  <a:pt x="0" y="368881"/>
                </a:moveTo>
                <a:cubicBezTo>
                  <a:pt x="14322" y="230453"/>
                  <a:pt x="281507" y="58761"/>
                  <a:pt x="557310" y="0"/>
                </a:cubicBezTo>
                <a:cubicBezTo>
                  <a:pt x="2978230" y="120155"/>
                  <a:pt x="7713078" y="309856"/>
                  <a:pt x="9801762" y="0"/>
                </a:cubicBezTo>
                <a:cubicBezTo>
                  <a:pt x="10071493" y="-49197"/>
                  <a:pt x="10308526" y="138357"/>
                  <a:pt x="10359073" y="368881"/>
                </a:cubicBezTo>
                <a:cubicBezTo>
                  <a:pt x="10548640" y="1585459"/>
                  <a:pt x="10295018" y="2899032"/>
                  <a:pt x="10359073" y="3330296"/>
                </a:cubicBezTo>
                <a:cubicBezTo>
                  <a:pt x="10348331" y="3477440"/>
                  <a:pt x="10051071" y="3655184"/>
                  <a:pt x="9801762" y="3699178"/>
                </a:cubicBezTo>
                <a:cubicBezTo>
                  <a:pt x="5391303" y="3716588"/>
                  <a:pt x="5032590" y="3632999"/>
                  <a:pt x="557310" y="3699178"/>
                </a:cubicBezTo>
                <a:cubicBezTo>
                  <a:pt x="270662" y="3688204"/>
                  <a:pt x="-82607" y="3540088"/>
                  <a:pt x="0" y="3330296"/>
                </a:cubicBezTo>
                <a:cubicBezTo>
                  <a:pt x="48967" y="1959901"/>
                  <a:pt x="-69712" y="802850"/>
                  <a:pt x="0" y="368881"/>
                </a:cubicBezTo>
                <a:close/>
              </a:path>
            </a:pathLst>
          </a:custGeom>
          <a:solidFill>
            <a:sysClr val="window" lastClr="FFFFFF">
              <a:alpha val="73000"/>
            </a:sysClr>
          </a:solidFill>
          <a:ln w="38100" cap="flat" cmpd="sng" algn="ctr">
            <a:noFill/>
            <a:prstDash val="dash"/>
            <a:miter lim="800000"/>
            <a:extLst>
              <a:ext uri="{C807C97D-BFC1-408E-A445-0C87EB9F89A2}">
                <ask:lineSketchStyleProps xmlns:ask="http://schemas.microsoft.com/office/drawing/2018/sketchyshapes" xmlns="" sd="852854689">
                  <a:custGeom>
                    <a:avLst/>
                    <a:gdLst>
                      <a:gd name="connsiteX0" fmla="*/ 0 w 10359073"/>
                      <a:gd name="connsiteY0" fmla="*/ 368881 h 3699178"/>
                      <a:gd name="connsiteX1" fmla="*/ 557310 w 10359073"/>
                      <a:gd name="connsiteY1" fmla="*/ 0 h 3699178"/>
                      <a:gd name="connsiteX2" fmla="*/ 9801762 w 10359073"/>
                      <a:gd name="connsiteY2" fmla="*/ 0 h 3699178"/>
                      <a:gd name="connsiteX3" fmla="*/ 10359073 w 10359073"/>
                      <a:gd name="connsiteY3" fmla="*/ 368881 h 3699178"/>
                      <a:gd name="connsiteX4" fmla="*/ 10359073 w 10359073"/>
                      <a:gd name="connsiteY4" fmla="*/ 3330296 h 3699178"/>
                      <a:gd name="connsiteX5" fmla="*/ 9801762 w 10359073"/>
                      <a:gd name="connsiteY5" fmla="*/ 3699178 h 3699178"/>
                      <a:gd name="connsiteX6" fmla="*/ 557310 w 10359073"/>
                      <a:gd name="connsiteY6" fmla="*/ 3699178 h 3699178"/>
                      <a:gd name="connsiteX7" fmla="*/ 0 w 10359073"/>
                      <a:gd name="connsiteY7" fmla="*/ 3330296 h 3699178"/>
                      <a:gd name="connsiteX8" fmla="*/ 0 w 10359073"/>
                      <a:gd name="connsiteY8" fmla="*/ 368881 h 3699178"/>
                      <a:gd name="connsiteX0" fmla="*/ 0 w 10359073"/>
                      <a:gd name="connsiteY0" fmla="*/ 368881 h 3699178"/>
                      <a:gd name="connsiteX1" fmla="*/ 557310 w 10359073"/>
                      <a:gd name="connsiteY1" fmla="*/ 0 h 3699178"/>
                      <a:gd name="connsiteX2" fmla="*/ 9801762 w 10359073"/>
                      <a:gd name="connsiteY2" fmla="*/ 0 h 3699178"/>
                      <a:gd name="connsiteX3" fmla="*/ 10359073 w 10359073"/>
                      <a:gd name="connsiteY3" fmla="*/ 368881 h 3699178"/>
                      <a:gd name="connsiteX4" fmla="*/ 10359073 w 10359073"/>
                      <a:gd name="connsiteY4" fmla="*/ 3330296 h 3699178"/>
                      <a:gd name="connsiteX5" fmla="*/ 9801762 w 10359073"/>
                      <a:gd name="connsiteY5" fmla="*/ 3699178 h 3699178"/>
                      <a:gd name="connsiteX6" fmla="*/ 557310 w 10359073"/>
                      <a:gd name="connsiteY6" fmla="*/ 3699178 h 3699178"/>
                      <a:gd name="connsiteX7" fmla="*/ 0 w 10359073"/>
                      <a:gd name="connsiteY7" fmla="*/ 3330296 h 3699178"/>
                      <a:gd name="connsiteX8" fmla="*/ 0 w 10359073"/>
                      <a:gd name="connsiteY8" fmla="*/ 368881 h 369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9073" h="3699178" fill="none" extrusionOk="0">
                        <a:moveTo>
                          <a:pt x="0" y="368881"/>
                        </a:moveTo>
                        <a:cubicBezTo>
                          <a:pt x="2366" y="227194"/>
                          <a:pt x="258792" y="11436"/>
                          <a:pt x="557310" y="0"/>
                        </a:cubicBezTo>
                        <a:cubicBezTo>
                          <a:pt x="2907176" y="72427"/>
                          <a:pt x="7924287" y="61419"/>
                          <a:pt x="9801762" y="0"/>
                        </a:cubicBezTo>
                        <a:cubicBezTo>
                          <a:pt x="10105986" y="-22909"/>
                          <a:pt x="10301333" y="152857"/>
                          <a:pt x="10359073" y="368881"/>
                        </a:cubicBezTo>
                        <a:cubicBezTo>
                          <a:pt x="10492683" y="1633036"/>
                          <a:pt x="10251082" y="2930684"/>
                          <a:pt x="10359073" y="3330296"/>
                        </a:cubicBezTo>
                        <a:cubicBezTo>
                          <a:pt x="10373594" y="3468288"/>
                          <a:pt x="10061035" y="3656815"/>
                          <a:pt x="9801762" y="3699178"/>
                        </a:cubicBezTo>
                        <a:cubicBezTo>
                          <a:pt x="5394361" y="3729005"/>
                          <a:pt x="5057903" y="3619872"/>
                          <a:pt x="557310" y="3699178"/>
                        </a:cubicBezTo>
                        <a:cubicBezTo>
                          <a:pt x="299482" y="3694025"/>
                          <a:pt x="-72805" y="3544529"/>
                          <a:pt x="0" y="3330296"/>
                        </a:cubicBezTo>
                        <a:cubicBezTo>
                          <a:pt x="64541" y="1903655"/>
                          <a:pt x="-30789" y="788411"/>
                          <a:pt x="0" y="368881"/>
                        </a:cubicBezTo>
                        <a:close/>
                      </a:path>
                      <a:path w="10359073" h="3699178" stroke="0" extrusionOk="0">
                        <a:moveTo>
                          <a:pt x="0" y="368881"/>
                        </a:moveTo>
                        <a:cubicBezTo>
                          <a:pt x="15363" y="192447"/>
                          <a:pt x="269599" y="15899"/>
                          <a:pt x="557310" y="0"/>
                        </a:cubicBezTo>
                        <a:cubicBezTo>
                          <a:pt x="3464475" y="-374042"/>
                          <a:pt x="7571451" y="195986"/>
                          <a:pt x="9801762" y="0"/>
                        </a:cubicBezTo>
                        <a:cubicBezTo>
                          <a:pt x="10075966" y="-7060"/>
                          <a:pt x="10395519" y="160049"/>
                          <a:pt x="10359073" y="368881"/>
                        </a:cubicBezTo>
                        <a:cubicBezTo>
                          <a:pt x="10380429" y="1070287"/>
                          <a:pt x="10535448" y="2405282"/>
                          <a:pt x="10359073" y="3330296"/>
                        </a:cubicBezTo>
                        <a:cubicBezTo>
                          <a:pt x="10356444" y="3521997"/>
                          <a:pt x="10021236" y="3670980"/>
                          <a:pt x="9801762" y="3699178"/>
                        </a:cubicBezTo>
                        <a:cubicBezTo>
                          <a:pt x="6692989" y="3252429"/>
                          <a:pt x="3148939" y="3993512"/>
                          <a:pt x="557310" y="3699178"/>
                        </a:cubicBezTo>
                        <a:cubicBezTo>
                          <a:pt x="246427" y="3704058"/>
                          <a:pt x="-25321" y="3490663"/>
                          <a:pt x="0" y="3330296"/>
                        </a:cubicBezTo>
                        <a:cubicBezTo>
                          <a:pt x="35285" y="1904601"/>
                          <a:pt x="52805" y="888067"/>
                          <a:pt x="0" y="368881"/>
                        </a:cubicBezTo>
                        <a:close/>
                      </a:path>
                      <a:path w="10359073" h="3699178" fill="none" stroke="0" extrusionOk="0">
                        <a:moveTo>
                          <a:pt x="0" y="368881"/>
                        </a:moveTo>
                        <a:cubicBezTo>
                          <a:pt x="39188" y="179750"/>
                          <a:pt x="280450" y="57368"/>
                          <a:pt x="557310" y="0"/>
                        </a:cubicBezTo>
                        <a:cubicBezTo>
                          <a:pt x="3933434" y="123000"/>
                          <a:pt x="5300262" y="-96860"/>
                          <a:pt x="9801762" y="0"/>
                        </a:cubicBezTo>
                        <a:cubicBezTo>
                          <a:pt x="10080347" y="-24974"/>
                          <a:pt x="10314194" y="143629"/>
                          <a:pt x="10359073" y="368881"/>
                        </a:cubicBezTo>
                        <a:cubicBezTo>
                          <a:pt x="10455470" y="1596897"/>
                          <a:pt x="10272431" y="2898629"/>
                          <a:pt x="10359073" y="3330296"/>
                        </a:cubicBezTo>
                        <a:cubicBezTo>
                          <a:pt x="10330029" y="3530632"/>
                          <a:pt x="10072507" y="3674756"/>
                          <a:pt x="9801762" y="3699178"/>
                        </a:cubicBezTo>
                        <a:cubicBezTo>
                          <a:pt x="7684090" y="3538471"/>
                          <a:pt x="2423089" y="3738845"/>
                          <a:pt x="557310" y="3699178"/>
                        </a:cubicBezTo>
                        <a:cubicBezTo>
                          <a:pt x="232748" y="3692201"/>
                          <a:pt x="-65670" y="3538253"/>
                          <a:pt x="0" y="3330296"/>
                        </a:cubicBezTo>
                        <a:cubicBezTo>
                          <a:pt x="20281" y="2027809"/>
                          <a:pt x="-42955" y="885770"/>
                          <a:pt x="0" y="368881"/>
                        </a:cubicBezTo>
                        <a:close/>
                      </a:path>
                    </a:pathLst>
                  </a:cu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pic>
        <p:nvPicPr>
          <p:cNvPr id="4" name="Picture 3">
            <a:extLst>
              <a:ext uri="{FF2B5EF4-FFF2-40B4-BE49-F238E27FC236}">
                <a16:creationId xmlns:a16="http://schemas.microsoft.com/office/drawing/2014/main" xmlns="" id="{0D21BA59-EBB0-2F98-E567-C035FA7FE934}"/>
              </a:ext>
            </a:extLst>
          </p:cNvPr>
          <p:cNvPicPr>
            <a:picLocks noChangeAspect="1"/>
          </p:cNvPicPr>
          <p:nvPr/>
        </p:nvPicPr>
        <p:blipFill rotWithShape="1">
          <a:blip r:embed="rId4">
            <a:extLst>
              <a:ext uri="{28A0092B-C50C-407E-A947-70E740481C1C}">
                <a14:useLocalDpi xmlns:a14="http://schemas.microsoft.com/office/drawing/2010/main" val="0"/>
              </a:ext>
            </a:extLst>
          </a:blip>
          <a:srcRect t="35985"/>
          <a:stretch/>
        </p:blipFill>
        <p:spPr>
          <a:xfrm flipH="1">
            <a:off x="4922662" y="3143045"/>
            <a:ext cx="4988802" cy="3207724"/>
          </a:xfrm>
          <a:prstGeom prst="rect">
            <a:avLst/>
          </a:prstGeom>
        </p:spPr>
      </p:pic>
      <p:pic>
        <p:nvPicPr>
          <p:cNvPr id="5" name="Picture 4">
            <a:extLst>
              <a:ext uri="{FF2B5EF4-FFF2-40B4-BE49-F238E27FC236}">
                <a16:creationId xmlns:a16="http://schemas.microsoft.com/office/drawing/2014/main" xmlns="" id="{04767FC4-C84A-3003-33D3-E82D4B8AB163}"/>
              </a:ext>
            </a:extLst>
          </p:cNvPr>
          <p:cNvPicPr>
            <a:picLocks noChangeAspect="1"/>
          </p:cNvPicPr>
          <p:nvPr/>
        </p:nvPicPr>
        <p:blipFill rotWithShape="1">
          <a:blip r:embed="rId5">
            <a:extLst>
              <a:ext uri="{28A0092B-C50C-407E-A947-70E740481C1C}">
                <a14:useLocalDpi xmlns:a14="http://schemas.microsoft.com/office/drawing/2010/main" val="0"/>
              </a:ext>
            </a:extLst>
          </a:blip>
          <a:srcRect t="33387"/>
          <a:stretch/>
        </p:blipFill>
        <p:spPr>
          <a:xfrm>
            <a:off x="1872913" y="3123773"/>
            <a:ext cx="4932692" cy="3201358"/>
          </a:xfrm>
          <a:prstGeom prst="rect">
            <a:avLst/>
          </a:prstGeom>
        </p:spPr>
      </p:pic>
    </p:spTree>
    <p:extLst>
      <p:ext uri="{BB962C8B-B14F-4D97-AF65-F5344CB8AC3E}">
        <p14:creationId xmlns:p14="http://schemas.microsoft.com/office/powerpoint/2010/main" val="364083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CCD8F03-98FC-A785-67D7-7407A3637182}"/>
              </a:ext>
            </a:extLst>
          </p:cNvPr>
          <p:cNvPicPr>
            <a:picLocks noChangeAspect="1"/>
          </p:cNvPicPr>
          <p:nvPr/>
        </p:nvPicPr>
        <p:blipFill rotWithShape="1">
          <a:blip r:embed="rId4" cstate="print">
            <a:clrChange>
              <a:clrFrom>
                <a:srgbClr val="F6F1ED"/>
              </a:clrFrom>
              <a:clrTo>
                <a:srgbClr val="F6F1ED">
                  <a:alpha val="0"/>
                </a:srgbClr>
              </a:clrTo>
            </a:clrChange>
            <a:extLst>
              <a:ext uri="{28A0092B-C50C-407E-A947-70E740481C1C}">
                <a14:useLocalDpi xmlns:a14="http://schemas.microsoft.com/office/drawing/2010/main" val="0"/>
              </a:ext>
            </a:extLst>
          </a:blip>
          <a:srcRect t="53539" r="65915"/>
          <a:stretch/>
        </p:blipFill>
        <p:spPr>
          <a:xfrm>
            <a:off x="-128954" y="5337596"/>
            <a:ext cx="1507588" cy="2054976"/>
          </a:xfrm>
          <a:prstGeom prst="rect">
            <a:avLst/>
          </a:prstGeom>
        </p:spPr>
      </p:pic>
      <p:pic>
        <p:nvPicPr>
          <p:cNvPr id="3" name="Picture 2">
            <a:extLst>
              <a:ext uri="{FF2B5EF4-FFF2-40B4-BE49-F238E27FC236}">
                <a16:creationId xmlns:a16="http://schemas.microsoft.com/office/drawing/2014/main" xmlns="" id="{188A7FCD-F7A7-D2E8-2F9F-36E462485D2D}"/>
              </a:ext>
            </a:extLst>
          </p:cNvPr>
          <p:cNvPicPr>
            <a:picLocks noChangeAspect="1"/>
          </p:cNvPicPr>
          <p:nvPr/>
        </p:nvPicPr>
        <p:blipFill rotWithShape="1">
          <a:blip r:embed="rId5" cstate="print">
            <a:clrChange>
              <a:clrFrom>
                <a:srgbClr val="F6F1ED"/>
              </a:clrFrom>
              <a:clrTo>
                <a:srgbClr val="F6F1ED">
                  <a:alpha val="0"/>
                </a:srgbClr>
              </a:clrTo>
            </a:clrChange>
            <a:extLst>
              <a:ext uri="{28A0092B-C50C-407E-A947-70E740481C1C}">
                <a14:useLocalDpi xmlns:a14="http://schemas.microsoft.com/office/drawing/2010/main" val="0"/>
              </a:ext>
            </a:extLst>
          </a:blip>
          <a:srcRect l="35846" t="43282" r="32359" b="35795"/>
          <a:stretch/>
        </p:blipFill>
        <p:spPr>
          <a:xfrm flipH="1">
            <a:off x="10227212" y="5647631"/>
            <a:ext cx="2180493" cy="1434905"/>
          </a:xfrm>
          <a:prstGeom prst="rect">
            <a:avLst/>
          </a:prstGeom>
        </p:spPr>
      </p:pic>
      <p:sp>
        <p:nvSpPr>
          <p:cNvPr id="7" name="Rectangle: Rounded Corners 21">
            <a:extLst>
              <a:ext uri="{FF2B5EF4-FFF2-40B4-BE49-F238E27FC236}">
                <a16:creationId xmlns:a16="http://schemas.microsoft.com/office/drawing/2014/main" xmlns="" id="{3DDE2A4B-5B8D-902C-7C06-7F563622C77C}"/>
              </a:ext>
            </a:extLst>
          </p:cNvPr>
          <p:cNvSpPr/>
          <p:nvPr/>
        </p:nvSpPr>
        <p:spPr>
          <a:xfrm>
            <a:off x="670030" y="72581"/>
            <a:ext cx="10851940" cy="1921391"/>
          </a:xfrm>
          <a:prstGeom prst="roundRect">
            <a:avLst>
              <a:gd name="adj" fmla="val 11589"/>
            </a:avLst>
          </a:prstGeom>
          <a:solidFill>
            <a:schemeClr val="bg1">
              <a:alpha val="91000"/>
            </a:schemeClr>
          </a:solidFill>
          <a:ln w="762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TextBox 7">
            <a:extLst>
              <a:ext uri="{FF2B5EF4-FFF2-40B4-BE49-F238E27FC236}">
                <a16:creationId xmlns:a16="http://schemas.microsoft.com/office/drawing/2014/main" xmlns="" id="{161CF4D4-FA2F-15B8-C888-FAFAE6273E57}"/>
              </a:ext>
            </a:extLst>
          </p:cNvPr>
          <p:cNvSpPr txBox="1"/>
          <p:nvPr/>
        </p:nvSpPr>
        <p:spPr>
          <a:xfrm>
            <a:off x="805779" y="248446"/>
            <a:ext cx="10580441" cy="1569660"/>
          </a:xfrm>
          <a:prstGeom prst="rect">
            <a:avLst/>
          </a:prstGeom>
          <a:noFill/>
        </p:spPr>
        <p:txBody>
          <a:bodyPr wrap="square">
            <a:spAutoFit/>
          </a:bodyPr>
          <a:lstStyle/>
          <a:p>
            <a:pPr algn="just"/>
            <a:r>
              <a:rPr lang="vi-VN" sz="4800" dirty="0">
                <a:solidFill>
                  <a:srgbClr val="C00000"/>
                </a:solidFill>
                <a:ea typeface="Calibri" panose="020F0502020204030204" pitchFamily="34" charset="0"/>
                <a:cs typeface="Calibri" panose="020F0502020204030204" pitchFamily="34" charset="0"/>
              </a:rPr>
              <a:t>Bày tỏ suy nghĩ, cảm xúc của em về nhân vật trong truyện.</a:t>
            </a:r>
            <a:endParaRPr lang="en-US" sz="4000" dirty="0">
              <a:solidFill>
                <a:srgbClr val="C00000"/>
              </a:solidFill>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xmlns="" id="{296800EF-9BEA-DCD4-5E18-B9FD874EBE08}"/>
              </a:ext>
            </a:extLst>
          </p:cNvPr>
          <p:cNvSpPr txBox="1"/>
          <p:nvPr/>
        </p:nvSpPr>
        <p:spPr>
          <a:xfrm>
            <a:off x="4159461" y="2190088"/>
            <a:ext cx="3873076" cy="769441"/>
          </a:xfrm>
          <a:prstGeom prst="rect">
            <a:avLst/>
          </a:prstGeom>
          <a:noFill/>
        </p:spPr>
        <p:txBody>
          <a:bodyPr wrap="square" rtlCol="0">
            <a:spAutoFit/>
          </a:bodyPr>
          <a:lstStyle/>
          <a:p>
            <a:pPr algn="ctr"/>
            <a:r>
              <a:rPr lang="vi-VN" sz="4400" b="1" dirty="0">
                <a:ln w="76200">
                  <a:solidFill>
                    <a:schemeClr val="bg1"/>
                  </a:solidFill>
                </a:ln>
                <a:solidFill>
                  <a:schemeClr val="bg1"/>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GỢI Ý ĐÁP ÁN</a:t>
            </a:r>
            <a:endParaRPr lang="en-US" sz="4400" b="1" dirty="0">
              <a:ln w="76200">
                <a:solidFill>
                  <a:schemeClr val="bg1"/>
                </a:solidFill>
              </a:ln>
              <a:solidFill>
                <a:schemeClr val="bg1"/>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xmlns="" id="{A7FCB7F4-5EA4-ACF5-BB83-42C2CD147213}"/>
              </a:ext>
            </a:extLst>
          </p:cNvPr>
          <p:cNvSpPr txBox="1"/>
          <p:nvPr/>
        </p:nvSpPr>
        <p:spPr>
          <a:xfrm>
            <a:off x="4159461" y="2169837"/>
            <a:ext cx="3873076" cy="769441"/>
          </a:xfrm>
          <a:prstGeom prst="rect">
            <a:avLst/>
          </a:prstGeom>
          <a:noFill/>
        </p:spPr>
        <p:txBody>
          <a:bodyPr wrap="square" rtlCol="0">
            <a:spAutoFit/>
          </a:bodyPr>
          <a:lstStyle/>
          <a:p>
            <a:pPr algn="ctr"/>
            <a:r>
              <a:rPr lang="vi-VN" sz="4400" b="1" dirty="0">
                <a:solidFill>
                  <a:srgbClr val="FF0000"/>
                </a:solidFill>
                <a:latin typeface="Calibri" panose="020F0502020204030204" pitchFamily="34" charset="0"/>
                <a:cs typeface="Calibri" panose="020F0502020204030204" pitchFamily="34" charset="0"/>
              </a:rPr>
              <a:t>GỢI Ý ĐÁP ÁN</a:t>
            </a:r>
            <a:endParaRPr lang="en-US" sz="4400" b="1" dirty="0">
              <a:solidFill>
                <a:srgbClr val="FF0000"/>
              </a:solidFill>
              <a:latin typeface="Calibri" panose="020F0502020204030204" pitchFamily="34" charset="0"/>
              <a:cs typeface="Calibri" panose="020F0502020204030204" pitchFamily="34" charset="0"/>
            </a:endParaRPr>
          </a:p>
        </p:txBody>
      </p:sp>
      <p:sp>
        <p:nvSpPr>
          <p:cNvPr id="11" name="Rectangle: Rounded Corners 24">
            <a:extLst>
              <a:ext uri="{FF2B5EF4-FFF2-40B4-BE49-F238E27FC236}">
                <a16:creationId xmlns:a16="http://schemas.microsoft.com/office/drawing/2014/main" xmlns="" id="{413A040C-ED8A-16AE-2705-D9EC03ED2850}"/>
              </a:ext>
            </a:extLst>
          </p:cNvPr>
          <p:cNvSpPr/>
          <p:nvPr/>
        </p:nvSpPr>
        <p:spPr>
          <a:xfrm>
            <a:off x="958385" y="2893759"/>
            <a:ext cx="10359073" cy="3699178"/>
          </a:xfrm>
          <a:custGeom>
            <a:avLst/>
            <a:gdLst>
              <a:gd name="connsiteX0" fmla="*/ 0 w 10359073"/>
              <a:gd name="connsiteY0" fmla="*/ 368881 h 3699178"/>
              <a:gd name="connsiteX1" fmla="*/ 557310 w 10359073"/>
              <a:gd name="connsiteY1" fmla="*/ 0 h 3699178"/>
              <a:gd name="connsiteX2" fmla="*/ 9801762 w 10359073"/>
              <a:gd name="connsiteY2" fmla="*/ 0 h 3699178"/>
              <a:gd name="connsiteX3" fmla="*/ 10359073 w 10359073"/>
              <a:gd name="connsiteY3" fmla="*/ 368881 h 3699178"/>
              <a:gd name="connsiteX4" fmla="*/ 10359073 w 10359073"/>
              <a:gd name="connsiteY4" fmla="*/ 3330296 h 3699178"/>
              <a:gd name="connsiteX5" fmla="*/ 9801762 w 10359073"/>
              <a:gd name="connsiteY5" fmla="*/ 3699178 h 3699178"/>
              <a:gd name="connsiteX6" fmla="*/ 557310 w 10359073"/>
              <a:gd name="connsiteY6" fmla="*/ 3699178 h 3699178"/>
              <a:gd name="connsiteX7" fmla="*/ 0 w 10359073"/>
              <a:gd name="connsiteY7" fmla="*/ 3330296 h 3699178"/>
              <a:gd name="connsiteX8" fmla="*/ 0 w 10359073"/>
              <a:gd name="connsiteY8" fmla="*/ 368881 h 3699178"/>
              <a:gd name="connsiteX0" fmla="*/ 0 w 10359073"/>
              <a:gd name="connsiteY0" fmla="*/ 368881 h 3699178"/>
              <a:gd name="connsiteX1" fmla="*/ 557310 w 10359073"/>
              <a:gd name="connsiteY1" fmla="*/ 0 h 3699178"/>
              <a:gd name="connsiteX2" fmla="*/ 9801762 w 10359073"/>
              <a:gd name="connsiteY2" fmla="*/ 0 h 3699178"/>
              <a:gd name="connsiteX3" fmla="*/ 10359073 w 10359073"/>
              <a:gd name="connsiteY3" fmla="*/ 368881 h 3699178"/>
              <a:gd name="connsiteX4" fmla="*/ 10359073 w 10359073"/>
              <a:gd name="connsiteY4" fmla="*/ 3330296 h 3699178"/>
              <a:gd name="connsiteX5" fmla="*/ 9801762 w 10359073"/>
              <a:gd name="connsiteY5" fmla="*/ 3699178 h 3699178"/>
              <a:gd name="connsiteX6" fmla="*/ 557310 w 10359073"/>
              <a:gd name="connsiteY6" fmla="*/ 3699178 h 3699178"/>
              <a:gd name="connsiteX7" fmla="*/ 0 w 10359073"/>
              <a:gd name="connsiteY7" fmla="*/ 3330296 h 3699178"/>
              <a:gd name="connsiteX8" fmla="*/ 0 w 10359073"/>
              <a:gd name="connsiteY8" fmla="*/ 368881 h 3699178"/>
              <a:gd name="connsiteX0" fmla="*/ 0 w 10359073"/>
              <a:gd name="connsiteY0" fmla="*/ 368881 h 3699178"/>
              <a:gd name="connsiteX1" fmla="*/ 557310 w 10359073"/>
              <a:gd name="connsiteY1" fmla="*/ 0 h 3699178"/>
              <a:gd name="connsiteX2" fmla="*/ 9801762 w 10359073"/>
              <a:gd name="connsiteY2" fmla="*/ 0 h 3699178"/>
              <a:gd name="connsiteX3" fmla="*/ 10359073 w 10359073"/>
              <a:gd name="connsiteY3" fmla="*/ 368881 h 3699178"/>
              <a:gd name="connsiteX4" fmla="*/ 10359073 w 10359073"/>
              <a:gd name="connsiteY4" fmla="*/ 3330296 h 3699178"/>
              <a:gd name="connsiteX5" fmla="*/ 9801762 w 10359073"/>
              <a:gd name="connsiteY5" fmla="*/ 3699178 h 3699178"/>
              <a:gd name="connsiteX6" fmla="*/ 557310 w 10359073"/>
              <a:gd name="connsiteY6" fmla="*/ 3699178 h 3699178"/>
              <a:gd name="connsiteX7" fmla="*/ 0 w 10359073"/>
              <a:gd name="connsiteY7" fmla="*/ 3330296 h 3699178"/>
              <a:gd name="connsiteX8" fmla="*/ 0 w 10359073"/>
              <a:gd name="connsiteY8" fmla="*/ 368881 h 369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9073" h="3699178" fill="none" extrusionOk="0">
                <a:moveTo>
                  <a:pt x="0" y="368881"/>
                </a:moveTo>
                <a:cubicBezTo>
                  <a:pt x="2926" y="242345"/>
                  <a:pt x="283459" y="52836"/>
                  <a:pt x="557310" y="0"/>
                </a:cubicBezTo>
                <a:cubicBezTo>
                  <a:pt x="2639164" y="88334"/>
                  <a:pt x="7975685" y="175957"/>
                  <a:pt x="9801762" y="0"/>
                </a:cubicBezTo>
                <a:cubicBezTo>
                  <a:pt x="10102143" y="-49361"/>
                  <a:pt x="10277338" y="145599"/>
                  <a:pt x="10359073" y="368881"/>
                </a:cubicBezTo>
                <a:cubicBezTo>
                  <a:pt x="10512866" y="1646540"/>
                  <a:pt x="10221885" y="2988287"/>
                  <a:pt x="10359073" y="3330296"/>
                </a:cubicBezTo>
                <a:cubicBezTo>
                  <a:pt x="10380327" y="3434116"/>
                  <a:pt x="10032477" y="3624801"/>
                  <a:pt x="9801762" y="3699178"/>
                </a:cubicBezTo>
                <a:cubicBezTo>
                  <a:pt x="5423348" y="3739349"/>
                  <a:pt x="5060707" y="3655206"/>
                  <a:pt x="557310" y="3699178"/>
                </a:cubicBezTo>
                <a:cubicBezTo>
                  <a:pt x="320524" y="3691646"/>
                  <a:pt x="-93789" y="3548678"/>
                  <a:pt x="0" y="3330296"/>
                </a:cubicBezTo>
                <a:cubicBezTo>
                  <a:pt x="80377" y="1874174"/>
                  <a:pt x="-42721" y="757632"/>
                  <a:pt x="0" y="368881"/>
                </a:cubicBezTo>
                <a:close/>
              </a:path>
              <a:path w="10359073" h="3699178" stroke="0" extrusionOk="0">
                <a:moveTo>
                  <a:pt x="0" y="368881"/>
                </a:moveTo>
                <a:cubicBezTo>
                  <a:pt x="13238" y="197536"/>
                  <a:pt x="265139" y="-29116"/>
                  <a:pt x="557310" y="0"/>
                </a:cubicBezTo>
                <a:cubicBezTo>
                  <a:pt x="3493949" y="-702089"/>
                  <a:pt x="7609430" y="247758"/>
                  <a:pt x="9801762" y="0"/>
                </a:cubicBezTo>
                <a:cubicBezTo>
                  <a:pt x="10072617" y="-6722"/>
                  <a:pt x="10414973" y="164248"/>
                  <a:pt x="10359073" y="368881"/>
                </a:cubicBezTo>
                <a:cubicBezTo>
                  <a:pt x="10536825" y="1051457"/>
                  <a:pt x="10686263" y="2437235"/>
                  <a:pt x="10359073" y="3330296"/>
                </a:cubicBezTo>
                <a:cubicBezTo>
                  <a:pt x="10360423" y="3507876"/>
                  <a:pt x="10004806" y="3661881"/>
                  <a:pt x="9801762" y="3699178"/>
                </a:cubicBezTo>
                <a:cubicBezTo>
                  <a:pt x="6715765" y="3016542"/>
                  <a:pt x="3074460" y="4505782"/>
                  <a:pt x="557310" y="3699178"/>
                </a:cubicBezTo>
                <a:cubicBezTo>
                  <a:pt x="252910" y="3722730"/>
                  <a:pt x="-31421" y="3461229"/>
                  <a:pt x="0" y="3330296"/>
                </a:cubicBezTo>
                <a:cubicBezTo>
                  <a:pt x="39595" y="1844552"/>
                  <a:pt x="55736" y="841712"/>
                  <a:pt x="0" y="368881"/>
                </a:cubicBezTo>
                <a:close/>
              </a:path>
              <a:path w="10359073" h="3699178" fill="none" stroke="0" extrusionOk="0">
                <a:moveTo>
                  <a:pt x="0" y="368881"/>
                </a:moveTo>
                <a:cubicBezTo>
                  <a:pt x="59332" y="169159"/>
                  <a:pt x="287490" y="51350"/>
                  <a:pt x="557310" y="0"/>
                </a:cubicBezTo>
                <a:cubicBezTo>
                  <a:pt x="4011272" y="218141"/>
                  <a:pt x="5078698" y="55587"/>
                  <a:pt x="9801762" y="0"/>
                </a:cubicBezTo>
                <a:cubicBezTo>
                  <a:pt x="10084854" y="-41766"/>
                  <a:pt x="10316892" y="130411"/>
                  <a:pt x="10359073" y="368881"/>
                </a:cubicBezTo>
                <a:cubicBezTo>
                  <a:pt x="10401701" y="1664059"/>
                  <a:pt x="10299782" y="2917228"/>
                  <a:pt x="10359073" y="3330296"/>
                </a:cubicBezTo>
                <a:cubicBezTo>
                  <a:pt x="10339430" y="3532169"/>
                  <a:pt x="10046244" y="3640561"/>
                  <a:pt x="9801762" y="3699178"/>
                </a:cubicBezTo>
                <a:cubicBezTo>
                  <a:pt x="7913313" y="3346207"/>
                  <a:pt x="2335043" y="3692511"/>
                  <a:pt x="557310" y="3699178"/>
                </a:cubicBezTo>
                <a:cubicBezTo>
                  <a:pt x="226155" y="3687125"/>
                  <a:pt x="-73115" y="3505236"/>
                  <a:pt x="0" y="3330296"/>
                </a:cubicBezTo>
                <a:cubicBezTo>
                  <a:pt x="-18645" y="2042679"/>
                  <a:pt x="-64051" y="817387"/>
                  <a:pt x="0" y="368881"/>
                </a:cubicBezTo>
                <a:close/>
              </a:path>
              <a:path w="10359073" h="3699178" fill="none" stroke="0" extrusionOk="0">
                <a:moveTo>
                  <a:pt x="0" y="368881"/>
                </a:moveTo>
                <a:cubicBezTo>
                  <a:pt x="14322" y="230453"/>
                  <a:pt x="281507" y="58761"/>
                  <a:pt x="557310" y="0"/>
                </a:cubicBezTo>
                <a:cubicBezTo>
                  <a:pt x="2978230" y="120155"/>
                  <a:pt x="7713078" y="309856"/>
                  <a:pt x="9801762" y="0"/>
                </a:cubicBezTo>
                <a:cubicBezTo>
                  <a:pt x="10071493" y="-49197"/>
                  <a:pt x="10308526" y="138357"/>
                  <a:pt x="10359073" y="368881"/>
                </a:cubicBezTo>
                <a:cubicBezTo>
                  <a:pt x="10548640" y="1585459"/>
                  <a:pt x="10295018" y="2899032"/>
                  <a:pt x="10359073" y="3330296"/>
                </a:cubicBezTo>
                <a:cubicBezTo>
                  <a:pt x="10348331" y="3477440"/>
                  <a:pt x="10051071" y="3655184"/>
                  <a:pt x="9801762" y="3699178"/>
                </a:cubicBezTo>
                <a:cubicBezTo>
                  <a:pt x="5391303" y="3716588"/>
                  <a:pt x="5032590" y="3632999"/>
                  <a:pt x="557310" y="3699178"/>
                </a:cubicBezTo>
                <a:cubicBezTo>
                  <a:pt x="270662" y="3688204"/>
                  <a:pt x="-82607" y="3540088"/>
                  <a:pt x="0" y="3330296"/>
                </a:cubicBezTo>
                <a:cubicBezTo>
                  <a:pt x="48967" y="1959901"/>
                  <a:pt x="-69712" y="802850"/>
                  <a:pt x="0" y="368881"/>
                </a:cubicBezTo>
                <a:close/>
              </a:path>
            </a:pathLst>
          </a:custGeom>
          <a:solidFill>
            <a:sysClr val="window" lastClr="FFFFFF">
              <a:alpha val="73000"/>
            </a:sysClr>
          </a:solidFill>
          <a:ln w="38100" cap="flat" cmpd="sng" algn="ctr">
            <a:noFill/>
            <a:prstDash val="dash"/>
            <a:miter lim="800000"/>
            <a:extLst>
              <a:ext uri="{C807C97D-BFC1-408E-A445-0C87EB9F89A2}">
                <ask:lineSketchStyleProps xmlns:ask="http://schemas.microsoft.com/office/drawing/2018/sketchyshapes" xmlns="" sd="852854689">
                  <a:custGeom>
                    <a:avLst/>
                    <a:gdLst>
                      <a:gd name="connsiteX0" fmla="*/ 0 w 10359073"/>
                      <a:gd name="connsiteY0" fmla="*/ 368881 h 3699178"/>
                      <a:gd name="connsiteX1" fmla="*/ 557310 w 10359073"/>
                      <a:gd name="connsiteY1" fmla="*/ 0 h 3699178"/>
                      <a:gd name="connsiteX2" fmla="*/ 9801762 w 10359073"/>
                      <a:gd name="connsiteY2" fmla="*/ 0 h 3699178"/>
                      <a:gd name="connsiteX3" fmla="*/ 10359073 w 10359073"/>
                      <a:gd name="connsiteY3" fmla="*/ 368881 h 3699178"/>
                      <a:gd name="connsiteX4" fmla="*/ 10359073 w 10359073"/>
                      <a:gd name="connsiteY4" fmla="*/ 3330296 h 3699178"/>
                      <a:gd name="connsiteX5" fmla="*/ 9801762 w 10359073"/>
                      <a:gd name="connsiteY5" fmla="*/ 3699178 h 3699178"/>
                      <a:gd name="connsiteX6" fmla="*/ 557310 w 10359073"/>
                      <a:gd name="connsiteY6" fmla="*/ 3699178 h 3699178"/>
                      <a:gd name="connsiteX7" fmla="*/ 0 w 10359073"/>
                      <a:gd name="connsiteY7" fmla="*/ 3330296 h 3699178"/>
                      <a:gd name="connsiteX8" fmla="*/ 0 w 10359073"/>
                      <a:gd name="connsiteY8" fmla="*/ 368881 h 3699178"/>
                      <a:gd name="connsiteX0" fmla="*/ 0 w 10359073"/>
                      <a:gd name="connsiteY0" fmla="*/ 368881 h 3699178"/>
                      <a:gd name="connsiteX1" fmla="*/ 557310 w 10359073"/>
                      <a:gd name="connsiteY1" fmla="*/ 0 h 3699178"/>
                      <a:gd name="connsiteX2" fmla="*/ 9801762 w 10359073"/>
                      <a:gd name="connsiteY2" fmla="*/ 0 h 3699178"/>
                      <a:gd name="connsiteX3" fmla="*/ 10359073 w 10359073"/>
                      <a:gd name="connsiteY3" fmla="*/ 368881 h 3699178"/>
                      <a:gd name="connsiteX4" fmla="*/ 10359073 w 10359073"/>
                      <a:gd name="connsiteY4" fmla="*/ 3330296 h 3699178"/>
                      <a:gd name="connsiteX5" fmla="*/ 9801762 w 10359073"/>
                      <a:gd name="connsiteY5" fmla="*/ 3699178 h 3699178"/>
                      <a:gd name="connsiteX6" fmla="*/ 557310 w 10359073"/>
                      <a:gd name="connsiteY6" fmla="*/ 3699178 h 3699178"/>
                      <a:gd name="connsiteX7" fmla="*/ 0 w 10359073"/>
                      <a:gd name="connsiteY7" fmla="*/ 3330296 h 3699178"/>
                      <a:gd name="connsiteX8" fmla="*/ 0 w 10359073"/>
                      <a:gd name="connsiteY8" fmla="*/ 368881 h 369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9073" h="3699178" fill="none" extrusionOk="0">
                        <a:moveTo>
                          <a:pt x="0" y="368881"/>
                        </a:moveTo>
                        <a:cubicBezTo>
                          <a:pt x="2366" y="227194"/>
                          <a:pt x="258792" y="11436"/>
                          <a:pt x="557310" y="0"/>
                        </a:cubicBezTo>
                        <a:cubicBezTo>
                          <a:pt x="2907176" y="72427"/>
                          <a:pt x="7924287" y="61419"/>
                          <a:pt x="9801762" y="0"/>
                        </a:cubicBezTo>
                        <a:cubicBezTo>
                          <a:pt x="10105986" y="-22909"/>
                          <a:pt x="10301333" y="152857"/>
                          <a:pt x="10359073" y="368881"/>
                        </a:cubicBezTo>
                        <a:cubicBezTo>
                          <a:pt x="10492683" y="1633036"/>
                          <a:pt x="10251082" y="2930684"/>
                          <a:pt x="10359073" y="3330296"/>
                        </a:cubicBezTo>
                        <a:cubicBezTo>
                          <a:pt x="10373594" y="3468288"/>
                          <a:pt x="10061035" y="3656815"/>
                          <a:pt x="9801762" y="3699178"/>
                        </a:cubicBezTo>
                        <a:cubicBezTo>
                          <a:pt x="5394361" y="3729005"/>
                          <a:pt x="5057903" y="3619872"/>
                          <a:pt x="557310" y="3699178"/>
                        </a:cubicBezTo>
                        <a:cubicBezTo>
                          <a:pt x="299482" y="3694025"/>
                          <a:pt x="-72805" y="3544529"/>
                          <a:pt x="0" y="3330296"/>
                        </a:cubicBezTo>
                        <a:cubicBezTo>
                          <a:pt x="64541" y="1903655"/>
                          <a:pt x="-30789" y="788411"/>
                          <a:pt x="0" y="368881"/>
                        </a:cubicBezTo>
                        <a:close/>
                      </a:path>
                      <a:path w="10359073" h="3699178" stroke="0" extrusionOk="0">
                        <a:moveTo>
                          <a:pt x="0" y="368881"/>
                        </a:moveTo>
                        <a:cubicBezTo>
                          <a:pt x="15363" y="192447"/>
                          <a:pt x="269599" y="15899"/>
                          <a:pt x="557310" y="0"/>
                        </a:cubicBezTo>
                        <a:cubicBezTo>
                          <a:pt x="3464475" y="-374042"/>
                          <a:pt x="7571451" y="195986"/>
                          <a:pt x="9801762" y="0"/>
                        </a:cubicBezTo>
                        <a:cubicBezTo>
                          <a:pt x="10075966" y="-7060"/>
                          <a:pt x="10395519" y="160049"/>
                          <a:pt x="10359073" y="368881"/>
                        </a:cubicBezTo>
                        <a:cubicBezTo>
                          <a:pt x="10380429" y="1070287"/>
                          <a:pt x="10535448" y="2405282"/>
                          <a:pt x="10359073" y="3330296"/>
                        </a:cubicBezTo>
                        <a:cubicBezTo>
                          <a:pt x="10356444" y="3521997"/>
                          <a:pt x="10021236" y="3670980"/>
                          <a:pt x="9801762" y="3699178"/>
                        </a:cubicBezTo>
                        <a:cubicBezTo>
                          <a:pt x="6692989" y="3252429"/>
                          <a:pt x="3148939" y="3993512"/>
                          <a:pt x="557310" y="3699178"/>
                        </a:cubicBezTo>
                        <a:cubicBezTo>
                          <a:pt x="246427" y="3704058"/>
                          <a:pt x="-25321" y="3490663"/>
                          <a:pt x="0" y="3330296"/>
                        </a:cubicBezTo>
                        <a:cubicBezTo>
                          <a:pt x="35285" y="1904601"/>
                          <a:pt x="52805" y="888067"/>
                          <a:pt x="0" y="368881"/>
                        </a:cubicBezTo>
                        <a:close/>
                      </a:path>
                      <a:path w="10359073" h="3699178" fill="none" stroke="0" extrusionOk="0">
                        <a:moveTo>
                          <a:pt x="0" y="368881"/>
                        </a:moveTo>
                        <a:cubicBezTo>
                          <a:pt x="39188" y="179750"/>
                          <a:pt x="280450" y="57368"/>
                          <a:pt x="557310" y="0"/>
                        </a:cubicBezTo>
                        <a:cubicBezTo>
                          <a:pt x="3933434" y="123000"/>
                          <a:pt x="5300262" y="-96860"/>
                          <a:pt x="9801762" y="0"/>
                        </a:cubicBezTo>
                        <a:cubicBezTo>
                          <a:pt x="10080347" y="-24974"/>
                          <a:pt x="10314194" y="143629"/>
                          <a:pt x="10359073" y="368881"/>
                        </a:cubicBezTo>
                        <a:cubicBezTo>
                          <a:pt x="10455470" y="1596897"/>
                          <a:pt x="10272431" y="2898629"/>
                          <a:pt x="10359073" y="3330296"/>
                        </a:cubicBezTo>
                        <a:cubicBezTo>
                          <a:pt x="10330029" y="3530632"/>
                          <a:pt x="10072507" y="3674756"/>
                          <a:pt x="9801762" y="3699178"/>
                        </a:cubicBezTo>
                        <a:cubicBezTo>
                          <a:pt x="7684090" y="3538471"/>
                          <a:pt x="2423089" y="3738845"/>
                          <a:pt x="557310" y="3699178"/>
                        </a:cubicBezTo>
                        <a:cubicBezTo>
                          <a:pt x="232748" y="3692201"/>
                          <a:pt x="-65670" y="3538253"/>
                          <a:pt x="0" y="3330296"/>
                        </a:cubicBezTo>
                        <a:cubicBezTo>
                          <a:pt x="20281" y="2027809"/>
                          <a:pt x="-42955" y="885770"/>
                          <a:pt x="0" y="368881"/>
                        </a:cubicBezTo>
                        <a:close/>
                      </a:path>
                    </a:pathLst>
                  </a:cu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12" name="TextBox 11">
            <a:extLst>
              <a:ext uri="{FF2B5EF4-FFF2-40B4-BE49-F238E27FC236}">
                <a16:creationId xmlns:a16="http://schemas.microsoft.com/office/drawing/2014/main" xmlns="" id="{285B73EF-4932-2951-0D91-7DCED857AC7F}"/>
              </a:ext>
            </a:extLst>
          </p:cNvPr>
          <p:cNvSpPr txBox="1"/>
          <p:nvPr/>
        </p:nvSpPr>
        <p:spPr>
          <a:xfrm>
            <a:off x="1168509" y="3115143"/>
            <a:ext cx="9938824" cy="3416320"/>
          </a:xfrm>
          <a:prstGeom prst="rect">
            <a:avLst/>
          </a:prstGeom>
          <a:noFill/>
        </p:spPr>
        <p:txBody>
          <a:bodyPr wrap="square">
            <a:spAutoFit/>
          </a:bodyPr>
          <a:lstStyle/>
          <a:p>
            <a:pPr algn="just"/>
            <a:r>
              <a:rPr lang="vi-VN" sz="3600" dirty="0">
                <a:latin typeface="Calibri" panose="020F0502020204030204" pitchFamily="34" charset="0"/>
                <a:cs typeface="Calibri" panose="020F0502020204030204" pitchFamily="34" charset="0"/>
              </a:rPr>
              <a:t>Uy-li-am là một cậu bé đầy nghị lực sống và sáng tạo. Mặc dù nghèo khó nhưng cậu nhất quyết không đầu hàng số phận, luôn cố gắng vươn lên và học hỏi. Nhờ đó, cậu đã cải thiện được cuộc sống gia đình và giúp đỡ được người dân trong làng. Em rất khâm phục Uy-li-am.</a:t>
            </a:r>
            <a:endParaRPr lang="en-US" sz="8000" dirty="0">
              <a:solidFill>
                <a:srgbClr val="FF0000"/>
              </a:solidFill>
              <a:latin typeface="Calibri" panose="020F0502020204030204" pitchFamily="34" charset="0"/>
              <a:cs typeface="Calibri" panose="020F0502020204030204" pitchFamily="34" charset="0"/>
            </a:endParaRPr>
          </a:p>
        </p:txBody>
      </p:sp>
      <p:pic>
        <p:nvPicPr>
          <p:cNvPr id="6" name="âm thanh trả lời đúng">
            <a:hlinkClick r:id="" action="ppaction://media"/>
            <a:extLst>
              <a:ext uri="{FF2B5EF4-FFF2-40B4-BE49-F238E27FC236}">
                <a16:creationId xmlns:a16="http://schemas.microsoft.com/office/drawing/2014/main" xmlns="" id="{E1393893-F15A-0C92-161D-3E197A5D4902}"/>
              </a:ext>
            </a:extLst>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6"/>
          <a:stretch>
            <a:fillRect/>
          </a:stretch>
        </p:blipFill>
        <p:spPr>
          <a:xfrm>
            <a:off x="-628858" y="5152351"/>
            <a:ext cx="609600" cy="609600"/>
          </a:xfrm>
          <a:prstGeom prst="rect">
            <a:avLst/>
          </a:prstGeom>
        </p:spPr>
      </p:pic>
    </p:spTree>
    <p:extLst>
      <p:ext uri="{BB962C8B-B14F-4D97-AF65-F5344CB8AC3E}">
        <p14:creationId xmlns:p14="http://schemas.microsoft.com/office/powerpoint/2010/main" val="379148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 presetClass="mediacall" presetSubtype="0" fill="hold" nodeType="withEffect">
                                  <p:stCondLst>
                                    <p:cond delay="0"/>
                                  </p:stCondLst>
                                  <p:childTnLst>
                                    <p:cmd type="call" cmd="playFrom(0.0)">
                                      <p:cBhvr>
                                        <p:cTn id="15" dur="36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StopAudio" delay="0">
                      <p:tgtEl>
                        <p:sldTgt/>
                      </p:tgtEl>
                    </p:cond>
                  </p:endCondLst>
                </p:cTn>
                <p:tgtEl>
                  <p:spTgt spid="6"/>
                </p:tgtEl>
              </p:cMediaNode>
            </p:audio>
          </p:childTnLst>
        </p:cTn>
      </p:par>
    </p:tnLst>
    <p:bldLst>
      <p:bldP spid="10" grpId="0"/>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BC8440CF-6CBC-54C0-155D-BBF5B8988B8B}"/>
              </a:ext>
            </a:extLst>
          </p:cNvPr>
          <p:cNvSpPr txBox="1"/>
          <p:nvPr/>
        </p:nvSpPr>
        <p:spPr>
          <a:xfrm>
            <a:off x="1853375" y="222112"/>
            <a:ext cx="8485241" cy="1200329"/>
          </a:xfrm>
          <a:prstGeom prst="rect">
            <a:avLst/>
          </a:prstGeom>
          <a:noFill/>
        </p:spPr>
        <p:txBody>
          <a:bodyPr wrap="square">
            <a:spAutoFit/>
          </a:bodyPr>
          <a:lstStyle/>
          <a:p>
            <a:pPr marR="0" lvl="0" algn="ctr" defTabSz="914400" rtl="0" eaLnBrk="1" fontAlgn="base" latinLnBrk="0" hangingPunct="1">
              <a:lnSpc>
                <a:spcPct val="100000"/>
              </a:lnSpc>
              <a:spcBef>
                <a:spcPts val="0"/>
              </a:spcBef>
              <a:spcAft>
                <a:spcPts val="600"/>
              </a:spcAft>
              <a:buClrTx/>
              <a:buSzTx/>
              <a:tabLst/>
              <a:defRPr/>
            </a:pPr>
            <a:r>
              <a:rPr lang="sv-SE" sz="7200" dirty="0">
                <a:ln>
                  <a:solidFill>
                    <a:srgbClr val="FEFEFE"/>
                  </a:solidFill>
                </a:ln>
                <a:gradFill flip="none" rotWithShape="1">
                  <a:gsLst>
                    <a:gs pos="0">
                      <a:schemeClr val="accent2"/>
                    </a:gs>
                    <a:gs pos="36000">
                      <a:srgbClr val="00B0F0"/>
                    </a:gs>
                    <a:gs pos="18000">
                      <a:srgbClr val="00B050"/>
                    </a:gs>
                    <a:gs pos="76000">
                      <a:srgbClr val="FFFF00"/>
                    </a:gs>
                    <a:gs pos="57000">
                      <a:srgbClr val="FF0000"/>
                    </a:gs>
                    <a:gs pos="96000">
                      <a:srgbClr val="00B050"/>
                    </a:gs>
                  </a:gsLst>
                  <a:lin ang="0" scaled="1"/>
                  <a:tileRect/>
                </a:gradFill>
                <a:latin typeface="MTD Summer Show" pitchFamily="50" charset="0"/>
                <a:cs typeface="Arial" panose="020B0604020202020204" pitchFamily="34" charset="0"/>
              </a:rPr>
              <a:t>HÁT VUI</a:t>
            </a:r>
          </a:p>
        </p:txBody>
      </p:sp>
      <p:sp>
        <p:nvSpPr>
          <p:cNvPr id="19" name="Hộp Văn bản 49">
            <a:extLst>
              <a:ext uri="{FF2B5EF4-FFF2-40B4-BE49-F238E27FC236}">
                <a16:creationId xmlns:a16="http://schemas.microsoft.com/office/drawing/2014/main" xmlns="" id="{A182BC53-8571-3017-4EA5-E2C645629ADB}"/>
              </a:ext>
            </a:extLst>
          </p:cNvPr>
          <p:cNvSpPr txBox="1"/>
          <p:nvPr/>
        </p:nvSpPr>
        <p:spPr>
          <a:xfrm>
            <a:off x="732603" y="2604496"/>
            <a:ext cx="10726794"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err="1">
                <a:ln w="76200">
                  <a:solidFill>
                    <a:srgbClr val="FEFEFE"/>
                  </a:solidFill>
                </a:ln>
                <a:solidFill>
                  <a:schemeClr val="bg1"/>
                </a:solidFill>
                <a:effectLst>
                  <a:outerShdw blurRad="50800" dist="38100" algn="l" rotWithShape="0">
                    <a:prstClr val="black">
                      <a:alpha val="40000"/>
                    </a:prstClr>
                  </a:outerShdw>
                </a:effectLst>
                <a:uLnTx/>
                <a:uFillTx/>
                <a:ea typeface="+mn-ea"/>
                <a:cs typeface="+mn-cs"/>
              </a:rPr>
              <a:t>Rửa</a:t>
            </a:r>
            <a:r>
              <a:rPr kumimoji="0" lang="en-US" sz="9600" b="0" i="0" u="none" strike="noStrike" kern="1200" cap="none" spc="0" normalizeH="0" baseline="0" noProof="0" dirty="0">
                <a:ln w="76200">
                  <a:solidFill>
                    <a:srgbClr val="FEFEFE"/>
                  </a:solidFill>
                </a:ln>
                <a:solidFill>
                  <a:schemeClr val="bg1"/>
                </a:solidFill>
                <a:effectLst>
                  <a:outerShdw blurRad="50800" dist="38100" algn="l" rotWithShape="0">
                    <a:prstClr val="black">
                      <a:alpha val="40000"/>
                    </a:prstClr>
                  </a:outerShdw>
                </a:effectLst>
                <a:uLnTx/>
                <a:uFillTx/>
                <a:ea typeface="+mn-ea"/>
                <a:cs typeface="+mn-cs"/>
              </a:rPr>
              <a:t> </a:t>
            </a:r>
            <a:r>
              <a:rPr kumimoji="0" lang="en-US" sz="9600" b="0" i="0" u="none" strike="noStrike" kern="1200" cap="none" spc="0" normalizeH="0" baseline="0" noProof="0" dirty="0" err="1">
                <a:ln w="76200">
                  <a:solidFill>
                    <a:srgbClr val="FEFEFE"/>
                  </a:solidFill>
                </a:ln>
                <a:solidFill>
                  <a:schemeClr val="bg1"/>
                </a:solidFill>
                <a:effectLst>
                  <a:outerShdw blurRad="50800" dist="38100" algn="l" rotWithShape="0">
                    <a:prstClr val="black">
                      <a:alpha val="40000"/>
                    </a:prstClr>
                  </a:outerShdw>
                </a:effectLst>
                <a:uLnTx/>
                <a:uFillTx/>
                <a:ea typeface="+mn-ea"/>
                <a:cs typeface="+mn-cs"/>
              </a:rPr>
              <a:t>mặt</a:t>
            </a:r>
            <a:r>
              <a:rPr kumimoji="0" lang="en-US" sz="9600" b="0" i="0" u="none" strike="noStrike" kern="1200" cap="none" spc="0" normalizeH="0" baseline="0" noProof="0" dirty="0">
                <a:ln w="76200">
                  <a:solidFill>
                    <a:srgbClr val="FEFEFE"/>
                  </a:solidFill>
                </a:ln>
                <a:solidFill>
                  <a:schemeClr val="bg1"/>
                </a:solidFill>
                <a:effectLst>
                  <a:outerShdw blurRad="50800" dist="38100" algn="l" rotWithShape="0">
                    <a:prstClr val="black">
                      <a:alpha val="40000"/>
                    </a:prstClr>
                  </a:outerShdw>
                </a:effectLst>
                <a:uLnTx/>
                <a:uFillTx/>
                <a:ea typeface="+mn-ea"/>
                <a:cs typeface="+mn-cs"/>
              </a:rPr>
              <a:t> </a:t>
            </a:r>
            <a:r>
              <a:rPr kumimoji="0" lang="en-US" sz="9600" b="0" i="0" u="none" strike="noStrike" kern="1200" cap="none" spc="0" normalizeH="0" baseline="0" noProof="0" dirty="0" err="1">
                <a:ln w="76200">
                  <a:solidFill>
                    <a:srgbClr val="FEFEFE"/>
                  </a:solidFill>
                </a:ln>
                <a:solidFill>
                  <a:schemeClr val="bg1"/>
                </a:solidFill>
                <a:effectLst>
                  <a:outerShdw blurRad="50800" dist="38100" algn="l" rotWithShape="0">
                    <a:prstClr val="black">
                      <a:alpha val="40000"/>
                    </a:prstClr>
                  </a:outerShdw>
                </a:effectLst>
                <a:uLnTx/>
                <a:uFillTx/>
                <a:ea typeface="+mn-ea"/>
                <a:cs typeface="+mn-cs"/>
              </a:rPr>
              <a:t>như</a:t>
            </a:r>
            <a:r>
              <a:rPr kumimoji="0" lang="en-US" sz="9600" b="0" i="0" u="none" strike="noStrike" kern="1200" cap="none" spc="0" normalizeH="0" baseline="0" noProof="0" dirty="0">
                <a:ln w="76200">
                  <a:solidFill>
                    <a:srgbClr val="FEFEFE"/>
                  </a:solidFill>
                </a:ln>
                <a:solidFill>
                  <a:schemeClr val="bg1"/>
                </a:solidFill>
                <a:effectLst>
                  <a:outerShdw blurRad="50800" dist="38100" algn="l" rotWithShape="0">
                    <a:prstClr val="black">
                      <a:alpha val="40000"/>
                    </a:prstClr>
                  </a:outerShdw>
                </a:effectLst>
                <a:uLnTx/>
                <a:uFillTx/>
                <a:ea typeface="+mn-ea"/>
                <a:cs typeface="+mn-cs"/>
              </a:rPr>
              <a:t> </a:t>
            </a:r>
            <a:r>
              <a:rPr kumimoji="0" lang="en-US" sz="9600" b="0" i="0" u="none" strike="noStrike" kern="1200" cap="none" spc="0" normalizeH="0" baseline="0" noProof="0" dirty="0" err="1">
                <a:ln w="76200">
                  <a:solidFill>
                    <a:srgbClr val="FEFEFE"/>
                  </a:solidFill>
                </a:ln>
                <a:solidFill>
                  <a:schemeClr val="bg1"/>
                </a:solidFill>
                <a:effectLst>
                  <a:outerShdw blurRad="50800" dist="38100" algn="l" rotWithShape="0">
                    <a:prstClr val="black">
                      <a:alpha val="40000"/>
                    </a:prstClr>
                  </a:outerShdw>
                </a:effectLst>
                <a:uLnTx/>
                <a:uFillTx/>
                <a:ea typeface="+mn-ea"/>
                <a:cs typeface="+mn-cs"/>
              </a:rPr>
              <a:t>mèo</a:t>
            </a:r>
            <a:endParaRPr kumimoji="0" lang="vi-VN" sz="9600" b="0" i="0" u="none" strike="noStrike" kern="1200" cap="none" spc="0" normalizeH="0" baseline="0" noProof="0" dirty="0">
              <a:ln w="76200">
                <a:solidFill>
                  <a:srgbClr val="FEFEFE"/>
                </a:solidFill>
              </a:ln>
              <a:solidFill>
                <a:schemeClr val="bg1"/>
              </a:solidFill>
              <a:effectLst>
                <a:outerShdw blurRad="50800" dist="38100" algn="l" rotWithShape="0">
                  <a:prstClr val="black">
                    <a:alpha val="40000"/>
                  </a:prstClr>
                </a:outerShdw>
              </a:effectLst>
              <a:uLnTx/>
              <a:uFillTx/>
              <a:ea typeface="+mn-ea"/>
              <a:cs typeface="+mn-cs"/>
            </a:endParaRPr>
          </a:p>
        </p:txBody>
      </p:sp>
      <p:sp>
        <p:nvSpPr>
          <p:cNvPr id="16" name="Hộp Văn bản 49">
            <a:extLst>
              <a:ext uri="{FF2B5EF4-FFF2-40B4-BE49-F238E27FC236}">
                <a16:creationId xmlns:a16="http://schemas.microsoft.com/office/drawing/2014/main" xmlns="" id="{12A39D83-09DA-2B5C-62BD-9E41718B2568}"/>
              </a:ext>
            </a:extLst>
          </p:cNvPr>
          <p:cNvSpPr txBox="1"/>
          <p:nvPr/>
        </p:nvSpPr>
        <p:spPr>
          <a:xfrm>
            <a:off x="627553" y="2604496"/>
            <a:ext cx="10936883"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err="1">
                <a:ln w="28575">
                  <a:noFill/>
                </a:ln>
                <a:gradFill flip="none" rotWithShape="1">
                  <a:gsLst>
                    <a:gs pos="0">
                      <a:schemeClr val="accent2"/>
                    </a:gs>
                    <a:gs pos="36000">
                      <a:srgbClr val="00B0F0"/>
                    </a:gs>
                    <a:gs pos="18000">
                      <a:srgbClr val="00B050"/>
                    </a:gs>
                    <a:gs pos="76000">
                      <a:srgbClr val="FFFF00"/>
                    </a:gs>
                    <a:gs pos="57000">
                      <a:srgbClr val="FF0000"/>
                    </a:gs>
                    <a:gs pos="96000">
                      <a:schemeClr val="accent2"/>
                    </a:gs>
                  </a:gsLst>
                  <a:lin ang="0" scaled="1"/>
                  <a:tileRect/>
                </a:gradFill>
                <a:effectLst/>
                <a:uLnTx/>
                <a:uFillTx/>
                <a:ea typeface="+mn-ea"/>
                <a:cs typeface="+mn-cs"/>
              </a:rPr>
              <a:t>Rửa</a:t>
            </a:r>
            <a:r>
              <a:rPr kumimoji="0" lang="en-US" sz="9600" b="0" i="0" u="none" strike="noStrike" kern="1200" cap="none" spc="0" normalizeH="0" baseline="0" noProof="0" dirty="0">
                <a:ln w="28575">
                  <a:noFill/>
                </a:ln>
                <a:gradFill flip="none" rotWithShape="1">
                  <a:gsLst>
                    <a:gs pos="0">
                      <a:schemeClr val="accent2"/>
                    </a:gs>
                    <a:gs pos="36000">
                      <a:srgbClr val="00B0F0"/>
                    </a:gs>
                    <a:gs pos="18000">
                      <a:srgbClr val="00B050"/>
                    </a:gs>
                    <a:gs pos="76000">
                      <a:srgbClr val="FFFF00"/>
                    </a:gs>
                    <a:gs pos="57000">
                      <a:srgbClr val="FF0000"/>
                    </a:gs>
                    <a:gs pos="96000">
                      <a:schemeClr val="accent2"/>
                    </a:gs>
                  </a:gsLst>
                  <a:lin ang="0" scaled="1"/>
                  <a:tileRect/>
                </a:gradFill>
                <a:effectLst/>
                <a:uLnTx/>
                <a:uFillTx/>
                <a:ea typeface="+mn-ea"/>
                <a:cs typeface="+mn-cs"/>
              </a:rPr>
              <a:t> </a:t>
            </a:r>
            <a:r>
              <a:rPr kumimoji="0" lang="en-US" sz="9600" b="0" i="0" u="none" strike="noStrike" kern="1200" cap="none" spc="0" normalizeH="0" baseline="0" noProof="0" dirty="0" err="1">
                <a:ln w="28575">
                  <a:noFill/>
                </a:ln>
                <a:gradFill flip="none" rotWithShape="1">
                  <a:gsLst>
                    <a:gs pos="0">
                      <a:schemeClr val="accent2"/>
                    </a:gs>
                    <a:gs pos="36000">
                      <a:srgbClr val="00B0F0"/>
                    </a:gs>
                    <a:gs pos="18000">
                      <a:srgbClr val="00B050"/>
                    </a:gs>
                    <a:gs pos="76000">
                      <a:srgbClr val="FFFF00"/>
                    </a:gs>
                    <a:gs pos="57000">
                      <a:srgbClr val="FF0000"/>
                    </a:gs>
                    <a:gs pos="96000">
                      <a:schemeClr val="accent2"/>
                    </a:gs>
                  </a:gsLst>
                  <a:lin ang="0" scaled="1"/>
                  <a:tileRect/>
                </a:gradFill>
                <a:effectLst/>
                <a:uLnTx/>
                <a:uFillTx/>
                <a:ea typeface="+mn-ea"/>
                <a:cs typeface="+mn-cs"/>
              </a:rPr>
              <a:t>mặt</a:t>
            </a:r>
            <a:r>
              <a:rPr kumimoji="0" lang="en-US" sz="9600" b="0" i="0" u="none" strike="noStrike" kern="1200" cap="none" spc="0" normalizeH="0" baseline="0" noProof="0" dirty="0">
                <a:ln w="28575">
                  <a:noFill/>
                </a:ln>
                <a:gradFill flip="none" rotWithShape="1">
                  <a:gsLst>
                    <a:gs pos="0">
                      <a:schemeClr val="accent2"/>
                    </a:gs>
                    <a:gs pos="36000">
                      <a:srgbClr val="00B0F0"/>
                    </a:gs>
                    <a:gs pos="18000">
                      <a:srgbClr val="00B050"/>
                    </a:gs>
                    <a:gs pos="76000">
                      <a:srgbClr val="FFFF00"/>
                    </a:gs>
                    <a:gs pos="57000">
                      <a:srgbClr val="FF0000"/>
                    </a:gs>
                    <a:gs pos="96000">
                      <a:schemeClr val="accent2"/>
                    </a:gs>
                  </a:gsLst>
                  <a:lin ang="0" scaled="1"/>
                  <a:tileRect/>
                </a:gradFill>
                <a:effectLst/>
                <a:uLnTx/>
                <a:uFillTx/>
                <a:ea typeface="+mn-ea"/>
                <a:cs typeface="+mn-cs"/>
              </a:rPr>
              <a:t> </a:t>
            </a:r>
            <a:r>
              <a:rPr kumimoji="0" lang="en-US" sz="9600" b="0" i="0" u="none" strike="noStrike" kern="1200" cap="none" spc="0" normalizeH="0" baseline="0" noProof="0" dirty="0" err="1">
                <a:ln w="28575">
                  <a:noFill/>
                </a:ln>
                <a:gradFill flip="none" rotWithShape="1">
                  <a:gsLst>
                    <a:gs pos="0">
                      <a:schemeClr val="accent2"/>
                    </a:gs>
                    <a:gs pos="36000">
                      <a:srgbClr val="00B0F0"/>
                    </a:gs>
                    <a:gs pos="18000">
                      <a:srgbClr val="00B050"/>
                    </a:gs>
                    <a:gs pos="76000">
                      <a:srgbClr val="FFFF00"/>
                    </a:gs>
                    <a:gs pos="57000">
                      <a:srgbClr val="FF0000"/>
                    </a:gs>
                    <a:gs pos="96000">
                      <a:schemeClr val="accent2"/>
                    </a:gs>
                  </a:gsLst>
                  <a:lin ang="0" scaled="1"/>
                  <a:tileRect/>
                </a:gradFill>
                <a:effectLst/>
                <a:uLnTx/>
                <a:uFillTx/>
                <a:ea typeface="+mn-ea"/>
                <a:cs typeface="+mn-cs"/>
              </a:rPr>
              <a:t>như</a:t>
            </a:r>
            <a:r>
              <a:rPr kumimoji="0" lang="en-US" sz="9600" b="0" i="0" u="none" strike="noStrike" kern="1200" cap="none" spc="0" normalizeH="0" baseline="0" noProof="0" dirty="0">
                <a:ln w="28575">
                  <a:noFill/>
                </a:ln>
                <a:gradFill flip="none" rotWithShape="1">
                  <a:gsLst>
                    <a:gs pos="0">
                      <a:schemeClr val="accent2"/>
                    </a:gs>
                    <a:gs pos="36000">
                      <a:srgbClr val="00B0F0"/>
                    </a:gs>
                    <a:gs pos="18000">
                      <a:srgbClr val="00B050"/>
                    </a:gs>
                    <a:gs pos="76000">
                      <a:srgbClr val="FFFF00"/>
                    </a:gs>
                    <a:gs pos="57000">
                      <a:srgbClr val="FF0000"/>
                    </a:gs>
                    <a:gs pos="96000">
                      <a:schemeClr val="accent2"/>
                    </a:gs>
                  </a:gsLst>
                  <a:lin ang="0" scaled="1"/>
                  <a:tileRect/>
                </a:gradFill>
                <a:effectLst/>
                <a:uLnTx/>
                <a:uFillTx/>
                <a:ea typeface="+mn-ea"/>
                <a:cs typeface="+mn-cs"/>
              </a:rPr>
              <a:t> </a:t>
            </a:r>
            <a:r>
              <a:rPr kumimoji="0" lang="en-US" sz="9600" b="0" i="0" u="none" strike="noStrike" kern="1200" cap="none" spc="0" normalizeH="0" baseline="0" noProof="0" dirty="0" err="1">
                <a:ln w="28575">
                  <a:noFill/>
                </a:ln>
                <a:gradFill flip="none" rotWithShape="1">
                  <a:gsLst>
                    <a:gs pos="0">
                      <a:schemeClr val="accent2"/>
                    </a:gs>
                    <a:gs pos="36000">
                      <a:srgbClr val="00B0F0"/>
                    </a:gs>
                    <a:gs pos="18000">
                      <a:srgbClr val="00B050"/>
                    </a:gs>
                    <a:gs pos="76000">
                      <a:srgbClr val="FFFF00"/>
                    </a:gs>
                    <a:gs pos="57000">
                      <a:srgbClr val="FF0000"/>
                    </a:gs>
                    <a:gs pos="96000">
                      <a:schemeClr val="accent2"/>
                    </a:gs>
                  </a:gsLst>
                  <a:lin ang="0" scaled="1"/>
                  <a:tileRect/>
                </a:gradFill>
                <a:effectLst/>
                <a:uLnTx/>
                <a:uFillTx/>
                <a:ea typeface="+mn-ea"/>
                <a:cs typeface="+mn-cs"/>
              </a:rPr>
              <a:t>mèo</a:t>
            </a:r>
            <a:endParaRPr kumimoji="0" lang="vi-VN" sz="9600" b="0" i="0" u="none" strike="noStrike" kern="1200" cap="none" spc="0" normalizeH="0" baseline="0" noProof="0" dirty="0">
              <a:ln w="28575">
                <a:noFill/>
              </a:ln>
              <a:gradFill flip="none" rotWithShape="1">
                <a:gsLst>
                  <a:gs pos="0">
                    <a:schemeClr val="accent2"/>
                  </a:gs>
                  <a:gs pos="36000">
                    <a:srgbClr val="00B0F0"/>
                  </a:gs>
                  <a:gs pos="18000">
                    <a:srgbClr val="00B050"/>
                  </a:gs>
                  <a:gs pos="76000">
                    <a:srgbClr val="FFFF00"/>
                  </a:gs>
                  <a:gs pos="57000">
                    <a:srgbClr val="FF0000"/>
                  </a:gs>
                  <a:gs pos="96000">
                    <a:schemeClr val="accent2"/>
                  </a:gs>
                </a:gsLst>
                <a:lin ang="0" scaled="1"/>
                <a:tileRect/>
              </a:gradFill>
              <a:effectLst/>
              <a:uLnTx/>
              <a:uFillTx/>
              <a:ea typeface="+mn-ea"/>
              <a:cs typeface="+mn-cs"/>
            </a:endParaRPr>
          </a:p>
        </p:txBody>
      </p:sp>
      <p:pic>
        <p:nvPicPr>
          <p:cNvPr id="21" name="Picture 20">
            <a:extLst>
              <a:ext uri="{FF2B5EF4-FFF2-40B4-BE49-F238E27FC236}">
                <a16:creationId xmlns:a16="http://schemas.microsoft.com/office/drawing/2014/main" xmlns="" id="{CAD0FD0F-3A7E-2111-A96D-67B3B33F1F04}"/>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49954" y="1011668"/>
            <a:ext cx="5261964" cy="1781490"/>
          </a:xfrm>
          <a:prstGeom prst="rect">
            <a:avLst/>
          </a:prstGeom>
        </p:spPr>
      </p:pic>
      <p:pic>
        <p:nvPicPr>
          <p:cNvPr id="23" name="Graphic 22" descr="Music notes">
            <a:extLst>
              <a:ext uri="{FF2B5EF4-FFF2-40B4-BE49-F238E27FC236}">
                <a16:creationId xmlns:a16="http://schemas.microsoft.com/office/drawing/2014/main" xmlns="" id="{DBCDDCC5-5DD8-3893-B9E7-55554928944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77483" y="3844801"/>
            <a:ext cx="1254369" cy="1254369"/>
          </a:xfrm>
          <a:prstGeom prst="rect">
            <a:avLst/>
          </a:prstGeom>
        </p:spPr>
      </p:pic>
    </p:spTree>
    <p:extLst>
      <p:ext uri="{BB962C8B-B14F-4D97-AF65-F5344CB8AC3E}">
        <p14:creationId xmlns:p14="http://schemas.microsoft.com/office/powerpoint/2010/main" val="31206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4" presetClass="emph" presetSubtype="0" fill="hold" grpId="0" nodeType="withEffect">
                                  <p:stCondLst>
                                    <p:cond delay="0"/>
                                  </p:stCondLst>
                                  <p:iterate type="lt">
                                    <p:tmPct val="10000"/>
                                  </p:iterate>
                                  <p:childTnLst>
                                    <p:animMotion origin="layout" path="M 0 -2.96296E-6 L 0 -0.07222 " pathEditMode="relative" rAng="0" ptsTypes="AA">
                                      <p:cBhvr>
                                        <p:cTn id="12" dur="250" accel="50000" decel="50000" autoRev="1" fill="hold">
                                          <p:stCondLst>
                                            <p:cond delay="0"/>
                                          </p:stCondLst>
                                        </p:cTn>
                                        <p:tgtEl>
                                          <p:spTgt spid="16"/>
                                        </p:tgtEl>
                                        <p:attrNameLst>
                                          <p:attrName>ppt_x</p:attrName>
                                          <p:attrName>ppt_y</p:attrName>
                                        </p:attrNameLst>
                                      </p:cBhvr>
                                      <p:rCtr x="0" y="-3611"/>
                                    </p:animMotion>
                                    <p:animRot by="1500000">
                                      <p:cBhvr>
                                        <p:cTn id="13" dur="125" fill="hold">
                                          <p:stCondLst>
                                            <p:cond delay="0"/>
                                          </p:stCondLst>
                                        </p:cTn>
                                        <p:tgtEl>
                                          <p:spTgt spid="16"/>
                                        </p:tgtEl>
                                        <p:attrNameLst>
                                          <p:attrName>r</p:attrName>
                                        </p:attrNameLst>
                                      </p:cBhvr>
                                    </p:animRot>
                                    <p:animRot by="-1500000">
                                      <p:cBhvr>
                                        <p:cTn id="14" dur="125" fill="hold">
                                          <p:stCondLst>
                                            <p:cond delay="125"/>
                                          </p:stCondLst>
                                        </p:cTn>
                                        <p:tgtEl>
                                          <p:spTgt spid="16"/>
                                        </p:tgtEl>
                                        <p:attrNameLst>
                                          <p:attrName>r</p:attrName>
                                        </p:attrNameLst>
                                      </p:cBhvr>
                                    </p:animRot>
                                    <p:animRot by="-1500000">
                                      <p:cBhvr>
                                        <p:cTn id="15" dur="125" fill="hold">
                                          <p:stCondLst>
                                            <p:cond delay="250"/>
                                          </p:stCondLst>
                                        </p:cTn>
                                        <p:tgtEl>
                                          <p:spTgt spid="16"/>
                                        </p:tgtEl>
                                        <p:attrNameLst>
                                          <p:attrName>r</p:attrName>
                                        </p:attrNameLst>
                                      </p:cBhvr>
                                    </p:animRot>
                                    <p:animRot by="1500000">
                                      <p:cBhvr>
                                        <p:cTn id="16" dur="125" fill="hold">
                                          <p:stCondLst>
                                            <p:cond delay="375"/>
                                          </p:stCondLst>
                                        </p:cTn>
                                        <p:tgtEl>
                                          <p:spTgt spid="16"/>
                                        </p:tgtEl>
                                        <p:attrNameLst>
                                          <p:attrName>r</p:attrName>
                                        </p:attrNameLst>
                                      </p:cBhvr>
                                    </p:animRot>
                                  </p:childTnLst>
                                </p:cTn>
                              </p:par>
                              <p:par>
                                <p:cTn id="17" presetID="2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par>
                                <p:cTn id="20" presetID="31"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1BC03FE-A3F0-B34F-506E-B41082725D8F}"/>
              </a:ext>
            </a:extLst>
          </p:cNvPr>
          <p:cNvSpPr txBox="1"/>
          <p:nvPr/>
        </p:nvSpPr>
        <p:spPr>
          <a:xfrm>
            <a:off x="4244153" y="385672"/>
            <a:ext cx="370230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600" normalizeH="0" baseline="0" noProof="0" dirty="0">
                <a:ln w="38100">
                  <a:solidFill>
                    <a:prstClr val="white"/>
                  </a:solidFill>
                </a:ln>
                <a:solidFill>
                  <a:srgbClr val="D42149"/>
                </a:solidFill>
                <a:effectLst>
                  <a:reflection blurRad="6350" stA="50000" endA="300" endPos="50000" dist="60007" dir="5400000" sy="-100000" algn="bl" rotWithShape="0"/>
                </a:effectLst>
                <a:uLnTx/>
                <a:uFillTx/>
                <a:latin typeface="iCiel Pony" panose="02000000000000000000" pitchFamily="2" charset="0"/>
                <a:ea typeface="+mn-ea"/>
                <a:cs typeface="Calibri" panose="020F0502020204030204" pitchFamily="34" charset="0"/>
              </a:rPr>
              <a:t>D</a:t>
            </a:r>
            <a:r>
              <a:rPr kumimoji="0" lang="en-US" sz="6600" b="1" i="0" u="none" strike="noStrike" kern="1200" cap="none" spc="600" normalizeH="0" baseline="0" noProof="0" dirty="0">
                <a:ln w="38100">
                  <a:solidFill>
                    <a:prstClr val="white"/>
                  </a:solidFill>
                </a:ln>
                <a:solidFill>
                  <a:srgbClr val="EF7124"/>
                </a:solidFill>
                <a:effectLst>
                  <a:reflection blurRad="6350" stA="50000" endA="300" endPos="50000" dist="60007" dir="5400000" sy="-100000" algn="bl" rotWithShape="0"/>
                </a:effectLst>
                <a:uLnTx/>
                <a:uFillTx/>
                <a:latin typeface="iCiel Pony" panose="02000000000000000000" pitchFamily="2" charset="0"/>
                <a:ea typeface="+mn-ea"/>
                <a:cs typeface="Calibri" panose="020F0502020204030204" pitchFamily="34" charset="0"/>
              </a:rPr>
              <a:t>Ặ</a:t>
            </a:r>
            <a:r>
              <a:rPr kumimoji="0" lang="en-US" sz="6600" b="1" i="0" u="none" strike="noStrike" kern="1200" cap="none" spc="600" normalizeH="0" baseline="0" noProof="0" dirty="0">
                <a:ln w="38100">
                  <a:solidFill>
                    <a:prstClr val="white"/>
                  </a:solidFill>
                </a:ln>
                <a:solidFill>
                  <a:srgbClr val="0D9C47"/>
                </a:solidFill>
                <a:effectLst>
                  <a:reflection blurRad="6350" stA="50000" endA="300" endPos="50000" dist="60007" dir="5400000" sy="-100000" algn="bl" rotWithShape="0"/>
                </a:effectLst>
                <a:uLnTx/>
                <a:uFillTx/>
                <a:latin typeface="iCiel Pony" panose="02000000000000000000" pitchFamily="2" charset="0"/>
                <a:ea typeface="+mn-ea"/>
                <a:cs typeface="Calibri" panose="020F0502020204030204" pitchFamily="34" charset="0"/>
              </a:rPr>
              <a:t>N</a:t>
            </a:r>
            <a:r>
              <a:rPr kumimoji="0" lang="en-US" sz="6600" b="1" i="0" u="none" strike="noStrike" kern="1200" cap="none" spc="600" normalizeH="0" baseline="0" noProof="0" dirty="0">
                <a:ln w="38100">
                  <a:solidFill>
                    <a:prstClr val="white"/>
                  </a:solidFill>
                </a:ln>
                <a:solidFill>
                  <a:srgbClr val="00B050"/>
                </a:solidFill>
                <a:effectLst>
                  <a:reflection blurRad="6350" stA="50000" endA="300" endPos="50000" dist="60007" dir="5400000" sy="-100000" algn="bl" rotWithShape="0"/>
                </a:effectLst>
                <a:uLnTx/>
                <a:uFillTx/>
                <a:latin typeface="iCiel Pony" panose="02000000000000000000" pitchFamily="2" charset="0"/>
                <a:ea typeface="+mn-ea"/>
                <a:cs typeface="Calibri" panose="020F0502020204030204" pitchFamily="34" charset="0"/>
              </a:rPr>
              <a:t> </a:t>
            </a:r>
            <a:r>
              <a:rPr kumimoji="0" lang="en-US" sz="6600" b="1" i="0" u="none" strike="noStrike" kern="1200" cap="none" spc="600" normalizeH="0" baseline="0" noProof="0" dirty="0">
                <a:ln w="38100">
                  <a:solidFill>
                    <a:prstClr val="white"/>
                  </a:solidFill>
                </a:ln>
                <a:solidFill>
                  <a:srgbClr val="0573B6"/>
                </a:solidFill>
                <a:effectLst>
                  <a:reflection blurRad="6350" stA="50000" endA="300" endPos="50000" dist="60007" dir="5400000" sy="-100000" algn="bl" rotWithShape="0"/>
                </a:effectLst>
                <a:uLnTx/>
                <a:uFillTx/>
                <a:latin typeface="iCiel Pony" panose="02000000000000000000" pitchFamily="2" charset="0"/>
                <a:ea typeface="+mn-ea"/>
                <a:cs typeface="Calibri" panose="020F0502020204030204" pitchFamily="34" charset="0"/>
              </a:rPr>
              <a:t>D</a:t>
            </a:r>
            <a:r>
              <a:rPr kumimoji="0" lang="en-US" sz="6600" b="1" i="0" u="none" strike="noStrike" kern="1200" cap="none" spc="600" normalizeH="0" baseline="0" noProof="0" dirty="0">
                <a:ln w="38100">
                  <a:solidFill>
                    <a:prstClr val="white"/>
                  </a:solidFill>
                </a:ln>
                <a:solidFill>
                  <a:srgbClr val="DB108B"/>
                </a:solidFill>
                <a:effectLst>
                  <a:reflection blurRad="6350" stA="50000" endA="300" endPos="50000" dist="60007" dir="5400000" sy="-100000" algn="bl" rotWithShape="0"/>
                </a:effectLst>
                <a:uLnTx/>
                <a:uFillTx/>
                <a:latin typeface="iCiel Pony" panose="02000000000000000000" pitchFamily="2" charset="0"/>
                <a:ea typeface="+mn-ea"/>
                <a:cs typeface="Calibri" panose="020F0502020204030204" pitchFamily="34" charset="0"/>
              </a:rPr>
              <a:t>Ò</a:t>
            </a:r>
            <a:r>
              <a:rPr kumimoji="0" lang="en-US" sz="6600" b="1" i="0" u="none" strike="noStrike" kern="1200" cap="none" spc="600" normalizeH="0" baseline="0" noProof="0" dirty="0">
                <a:ln w="38100">
                  <a:solidFill>
                    <a:prstClr val="white"/>
                  </a:solidFill>
                </a:ln>
                <a:solidFill>
                  <a:srgbClr val="0EB4DE"/>
                </a:solidFill>
                <a:effectLst>
                  <a:reflection blurRad="6350" stA="50000" endA="300" endPos="50000" dist="60007" dir="5400000" sy="-100000" algn="bl" rotWithShape="0"/>
                </a:effectLst>
                <a:uLnTx/>
                <a:uFillTx/>
                <a:latin typeface="iCiel Pony" panose="02000000000000000000" pitchFamily="2" charset="0"/>
                <a:ea typeface="+mn-ea"/>
                <a:cs typeface="Calibri" panose="020F0502020204030204" pitchFamily="34" charset="0"/>
              </a:rPr>
              <a:t> </a:t>
            </a:r>
          </a:p>
        </p:txBody>
      </p:sp>
      <p:sp>
        <p:nvSpPr>
          <p:cNvPr id="3" name="Rectangle: Rounded Corners 5">
            <a:extLst>
              <a:ext uri="{FF2B5EF4-FFF2-40B4-BE49-F238E27FC236}">
                <a16:creationId xmlns:a16="http://schemas.microsoft.com/office/drawing/2014/main" xmlns="" id="{BC1EB7E0-0ED4-3543-6803-237FFD06FB64}"/>
              </a:ext>
            </a:extLst>
          </p:cNvPr>
          <p:cNvSpPr/>
          <p:nvPr/>
        </p:nvSpPr>
        <p:spPr>
          <a:xfrm>
            <a:off x="410548" y="1904609"/>
            <a:ext cx="11541968" cy="4421553"/>
          </a:xfrm>
          <a:custGeom>
            <a:avLst/>
            <a:gdLst>
              <a:gd name="connsiteX0" fmla="*/ 0 w 11541968"/>
              <a:gd name="connsiteY0" fmla="*/ 599253 h 4421553"/>
              <a:gd name="connsiteX1" fmla="*/ 599253 w 11541968"/>
              <a:gd name="connsiteY1" fmla="*/ 0 h 4421553"/>
              <a:gd name="connsiteX2" fmla="*/ 10942715 w 11541968"/>
              <a:gd name="connsiteY2" fmla="*/ 0 h 4421553"/>
              <a:gd name="connsiteX3" fmla="*/ 11541968 w 11541968"/>
              <a:gd name="connsiteY3" fmla="*/ 599253 h 4421553"/>
              <a:gd name="connsiteX4" fmla="*/ 11541968 w 11541968"/>
              <a:gd name="connsiteY4" fmla="*/ 3822300 h 4421553"/>
              <a:gd name="connsiteX5" fmla="*/ 10942715 w 11541968"/>
              <a:gd name="connsiteY5" fmla="*/ 4421553 h 4421553"/>
              <a:gd name="connsiteX6" fmla="*/ 599253 w 11541968"/>
              <a:gd name="connsiteY6" fmla="*/ 4421553 h 4421553"/>
              <a:gd name="connsiteX7" fmla="*/ 0 w 11541968"/>
              <a:gd name="connsiteY7" fmla="*/ 3822300 h 4421553"/>
              <a:gd name="connsiteX8" fmla="*/ 0 w 11541968"/>
              <a:gd name="connsiteY8" fmla="*/ 599253 h 44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968" h="4421553" fill="none" extrusionOk="0">
                <a:moveTo>
                  <a:pt x="0" y="599253"/>
                </a:moveTo>
                <a:cubicBezTo>
                  <a:pt x="1740" y="315385"/>
                  <a:pt x="294714" y="44339"/>
                  <a:pt x="599253" y="0"/>
                </a:cubicBezTo>
                <a:cubicBezTo>
                  <a:pt x="2592794" y="72427"/>
                  <a:pt x="7426792" y="61419"/>
                  <a:pt x="10942715" y="0"/>
                </a:cubicBezTo>
                <a:cubicBezTo>
                  <a:pt x="11266634" y="-48455"/>
                  <a:pt x="11487292" y="251757"/>
                  <a:pt x="11541968" y="599253"/>
                </a:cubicBezTo>
                <a:cubicBezTo>
                  <a:pt x="11642844" y="1011066"/>
                  <a:pt x="11434655" y="2412419"/>
                  <a:pt x="11541968" y="3822300"/>
                </a:cubicBezTo>
                <a:cubicBezTo>
                  <a:pt x="11543932" y="4143292"/>
                  <a:pt x="11255697" y="4401402"/>
                  <a:pt x="10942715" y="4421553"/>
                </a:cubicBezTo>
                <a:cubicBezTo>
                  <a:pt x="6122165" y="4451380"/>
                  <a:pt x="2004814" y="4342247"/>
                  <a:pt x="599253" y="4421553"/>
                </a:cubicBezTo>
                <a:cubicBezTo>
                  <a:pt x="330013" y="4414576"/>
                  <a:pt x="-32520" y="4159688"/>
                  <a:pt x="0" y="3822300"/>
                </a:cubicBezTo>
                <a:cubicBezTo>
                  <a:pt x="50037" y="2320250"/>
                  <a:pt x="770" y="1818915"/>
                  <a:pt x="0" y="599253"/>
                </a:cubicBezTo>
                <a:close/>
              </a:path>
              <a:path w="11541968" h="4421553" stroke="0" extrusionOk="0">
                <a:moveTo>
                  <a:pt x="0" y="599253"/>
                </a:moveTo>
                <a:cubicBezTo>
                  <a:pt x="32638" y="277191"/>
                  <a:pt x="282480" y="29555"/>
                  <a:pt x="599253" y="0"/>
                </a:cubicBezTo>
                <a:cubicBezTo>
                  <a:pt x="4266228" y="123000"/>
                  <a:pt x="6480235" y="-96860"/>
                  <a:pt x="10942715" y="0"/>
                </a:cubicBezTo>
                <a:cubicBezTo>
                  <a:pt x="11244616" y="-22145"/>
                  <a:pt x="11545721" y="260729"/>
                  <a:pt x="11541968" y="599253"/>
                </a:cubicBezTo>
                <a:cubicBezTo>
                  <a:pt x="11545141" y="2163788"/>
                  <a:pt x="11636235" y="2902557"/>
                  <a:pt x="11541968" y="3822300"/>
                </a:cubicBezTo>
                <a:cubicBezTo>
                  <a:pt x="11490393" y="4171943"/>
                  <a:pt x="11265288" y="4420181"/>
                  <a:pt x="10942715" y="4421553"/>
                </a:cubicBezTo>
                <a:cubicBezTo>
                  <a:pt x="7244165" y="4260846"/>
                  <a:pt x="2652638" y="4461220"/>
                  <a:pt x="599253" y="4421553"/>
                </a:cubicBezTo>
                <a:cubicBezTo>
                  <a:pt x="244033" y="4416653"/>
                  <a:pt x="-59273" y="4126406"/>
                  <a:pt x="0" y="3822300"/>
                </a:cubicBezTo>
                <a:cubicBezTo>
                  <a:pt x="32216" y="2225742"/>
                  <a:pt x="57206" y="1432606"/>
                  <a:pt x="0" y="599253"/>
                </a:cubicBezTo>
                <a:close/>
              </a:path>
            </a:pathLst>
          </a:custGeom>
          <a:solidFill>
            <a:schemeClr val="bg1">
              <a:alpha val="85000"/>
            </a:schemeClr>
          </a:solidFill>
          <a:ln w="63500" cap="rnd" cmpd="thickThin">
            <a:solidFill>
              <a:srgbClr val="FFC000"/>
            </a:solidFill>
            <a:prstDash val="dash"/>
            <a:round/>
            <a:extLst>
              <a:ext uri="{C807C97D-BFC1-408E-A445-0C87EB9F89A2}">
                <ask:lineSketchStyleProps xmlns:ask="http://schemas.microsoft.com/office/drawing/2018/sketchyshapes" xmlns="" sd="852854689">
                  <a:prstGeom prst="roundRect">
                    <a:avLst>
                      <a:gd name="adj" fmla="val 1355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ACA8C26E-25B8-8692-9848-FFAC6F7B37FE}"/>
              </a:ext>
            </a:extLst>
          </p:cNvPr>
          <p:cNvSpPr txBox="1"/>
          <p:nvPr/>
        </p:nvSpPr>
        <p:spPr>
          <a:xfrm>
            <a:off x="1541500" y="2220178"/>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sp>
        <p:nvSpPr>
          <p:cNvPr id="5" name="TextBox 4">
            <a:extLst>
              <a:ext uri="{FF2B5EF4-FFF2-40B4-BE49-F238E27FC236}">
                <a16:creationId xmlns:a16="http://schemas.microsoft.com/office/drawing/2014/main" xmlns="" id="{E238997D-7B78-6219-159D-C0F7DD31FCDF}"/>
              </a:ext>
            </a:extLst>
          </p:cNvPr>
          <p:cNvSpPr txBox="1"/>
          <p:nvPr/>
        </p:nvSpPr>
        <p:spPr>
          <a:xfrm>
            <a:off x="1541500" y="3231442"/>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sp>
        <p:nvSpPr>
          <p:cNvPr id="6" name="TextBox 5">
            <a:extLst>
              <a:ext uri="{FF2B5EF4-FFF2-40B4-BE49-F238E27FC236}">
                <a16:creationId xmlns:a16="http://schemas.microsoft.com/office/drawing/2014/main" xmlns="" id="{BCAE3487-6254-01A0-14E0-49ADD6879559}"/>
              </a:ext>
            </a:extLst>
          </p:cNvPr>
          <p:cNvSpPr txBox="1"/>
          <p:nvPr/>
        </p:nvSpPr>
        <p:spPr>
          <a:xfrm>
            <a:off x="1541500" y="4242706"/>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sp>
        <p:nvSpPr>
          <p:cNvPr id="7" name="TextBox 6">
            <a:extLst>
              <a:ext uri="{FF2B5EF4-FFF2-40B4-BE49-F238E27FC236}">
                <a16:creationId xmlns:a16="http://schemas.microsoft.com/office/drawing/2014/main" xmlns="" id="{121BEB7D-0F5D-7BB6-DA0B-4A3498925422}"/>
              </a:ext>
            </a:extLst>
          </p:cNvPr>
          <p:cNvSpPr txBox="1"/>
          <p:nvPr/>
        </p:nvSpPr>
        <p:spPr>
          <a:xfrm>
            <a:off x="1541499" y="525397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8" name="Picture 7">
            <a:extLst>
              <a:ext uri="{FF2B5EF4-FFF2-40B4-BE49-F238E27FC236}">
                <a16:creationId xmlns:a16="http://schemas.microsoft.com/office/drawing/2014/main" xmlns="" id="{96B890CF-916B-9A0C-7E11-B94916CEDB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21500" y="2254872"/>
            <a:ext cx="720000" cy="720000"/>
          </a:xfrm>
          <a:prstGeom prst="rect">
            <a:avLst/>
          </a:prstGeom>
          <a:effectLst>
            <a:innerShdw blurRad="63500" dist="50800" dir="8100000">
              <a:prstClr val="black">
                <a:alpha val="50000"/>
              </a:prstClr>
            </a:innerShdw>
          </a:effectLst>
        </p:spPr>
      </p:pic>
      <p:pic>
        <p:nvPicPr>
          <p:cNvPr id="9" name="Picture 8">
            <a:extLst>
              <a:ext uri="{FF2B5EF4-FFF2-40B4-BE49-F238E27FC236}">
                <a16:creationId xmlns:a16="http://schemas.microsoft.com/office/drawing/2014/main" xmlns="" id="{E7647906-C739-BA13-6518-A4723C387A5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21500" y="3266136"/>
            <a:ext cx="720000" cy="720000"/>
          </a:xfrm>
          <a:prstGeom prst="rect">
            <a:avLst/>
          </a:prstGeom>
          <a:effectLst>
            <a:innerShdw blurRad="63500" dist="50800" dir="8100000">
              <a:prstClr val="black">
                <a:alpha val="50000"/>
              </a:prstClr>
            </a:innerShdw>
          </a:effectLst>
        </p:spPr>
      </p:pic>
      <p:pic>
        <p:nvPicPr>
          <p:cNvPr id="10" name="Picture 9">
            <a:extLst>
              <a:ext uri="{FF2B5EF4-FFF2-40B4-BE49-F238E27FC236}">
                <a16:creationId xmlns:a16="http://schemas.microsoft.com/office/drawing/2014/main" xmlns="" id="{AEE57D2D-A2BB-B0CB-3B12-065C8B86C7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21500" y="4277400"/>
            <a:ext cx="720000" cy="720000"/>
          </a:xfrm>
          <a:prstGeom prst="rect">
            <a:avLst/>
          </a:prstGeom>
          <a:effectLst>
            <a:innerShdw blurRad="63500" dist="50800" dir="8100000">
              <a:prstClr val="black">
                <a:alpha val="50000"/>
              </a:prstClr>
            </a:innerShdw>
          </a:effectLst>
        </p:spPr>
      </p:pic>
      <p:pic>
        <p:nvPicPr>
          <p:cNvPr id="11" name="Picture 10">
            <a:extLst>
              <a:ext uri="{FF2B5EF4-FFF2-40B4-BE49-F238E27FC236}">
                <a16:creationId xmlns:a16="http://schemas.microsoft.com/office/drawing/2014/main" xmlns="" id="{6AA7EE69-5766-659A-317B-1E99E77DBD1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21500" y="5288665"/>
            <a:ext cx="720000" cy="720000"/>
          </a:xfrm>
          <a:prstGeom prst="rect">
            <a:avLst/>
          </a:prstGeom>
          <a:effectLst>
            <a:innerShdw blurRad="63500" dist="50800" dir="8100000">
              <a:prstClr val="black">
                <a:alpha val="50000"/>
              </a:prstClr>
            </a:innerShdw>
          </a:effectLst>
        </p:spPr>
      </p:pic>
      <p:pic>
        <p:nvPicPr>
          <p:cNvPr id="13" name="Picture 12">
            <a:extLst>
              <a:ext uri="{FF2B5EF4-FFF2-40B4-BE49-F238E27FC236}">
                <a16:creationId xmlns:a16="http://schemas.microsoft.com/office/drawing/2014/main" xmlns="" id="{3876FF80-6CE3-BCAD-13D8-50E7576B568C}"/>
              </a:ext>
            </a:extLst>
          </p:cNvPr>
          <p:cNvPicPr>
            <a:picLocks noChangeAspect="1"/>
          </p:cNvPicPr>
          <p:nvPr/>
        </p:nvPicPr>
        <p:blipFill rotWithShape="1">
          <a:blip r:embed="rId3">
            <a:extLst>
              <a:ext uri="{28A0092B-C50C-407E-A947-70E740481C1C}">
                <a14:useLocalDpi xmlns:a14="http://schemas.microsoft.com/office/drawing/2010/main" val="0"/>
              </a:ext>
            </a:extLst>
          </a:blip>
          <a:srcRect b="20562"/>
          <a:stretch/>
        </p:blipFill>
        <p:spPr>
          <a:xfrm flipH="1">
            <a:off x="-828362" y="-645837"/>
            <a:ext cx="4061553" cy="3226438"/>
          </a:xfrm>
          <a:prstGeom prst="rect">
            <a:avLst/>
          </a:prstGeom>
        </p:spPr>
      </p:pic>
    </p:spTree>
    <p:extLst>
      <p:ext uri="{BB962C8B-B14F-4D97-AF65-F5344CB8AC3E}">
        <p14:creationId xmlns:p14="http://schemas.microsoft.com/office/powerpoint/2010/main" val="18614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wipe(left)">
                                      <p:cBhvr>
                                        <p:cTn id="36" dur="500"/>
                                        <p:tgtEl>
                                          <p:spTgt spid="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wipe(left)">
                                      <p:cBhvr>
                                        <p:cTn id="4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48327FA-5105-A0AD-1D4A-9B9CF402456A}"/>
              </a:ext>
            </a:extLst>
          </p:cNvPr>
          <p:cNvPicPr>
            <a:picLocks noChangeAspect="1"/>
          </p:cNvPicPr>
          <p:nvPr/>
        </p:nvPicPr>
        <p:blipFill rotWithShape="1">
          <a:blip r:embed="rId3" cstate="print">
            <a:clrChange>
              <a:clrFrom>
                <a:srgbClr val="F6F1ED"/>
              </a:clrFrom>
              <a:clrTo>
                <a:srgbClr val="F6F1ED">
                  <a:alpha val="0"/>
                </a:srgbClr>
              </a:clrTo>
            </a:clrChange>
            <a:extLst>
              <a:ext uri="{28A0092B-C50C-407E-A947-70E740481C1C}">
                <a14:useLocalDpi xmlns:a14="http://schemas.microsoft.com/office/drawing/2010/main" val="0"/>
              </a:ext>
            </a:extLst>
          </a:blip>
          <a:srcRect l="66256" t="55231" r="-256" b="359"/>
          <a:stretch/>
        </p:blipFill>
        <p:spPr>
          <a:xfrm flipH="1">
            <a:off x="-196948" y="4445391"/>
            <a:ext cx="2331720" cy="3045654"/>
          </a:xfrm>
          <a:prstGeom prst="rect">
            <a:avLst/>
          </a:prstGeom>
        </p:spPr>
      </p:pic>
      <p:pic>
        <p:nvPicPr>
          <p:cNvPr id="6" name="Picture 5">
            <a:extLst>
              <a:ext uri="{FF2B5EF4-FFF2-40B4-BE49-F238E27FC236}">
                <a16:creationId xmlns:a16="http://schemas.microsoft.com/office/drawing/2014/main" xmlns="" id="{509080B8-0BA5-FE7C-E509-7E3FE55F1186}"/>
              </a:ext>
            </a:extLst>
          </p:cNvPr>
          <p:cNvPicPr>
            <a:picLocks noChangeAspect="1"/>
          </p:cNvPicPr>
          <p:nvPr/>
        </p:nvPicPr>
        <p:blipFill rotWithShape="1">
          <a:blip r:embed="rId4" cstate="print">
            <a:clrChange>
              <a:clrFrom>
                <a:srgbClr val="F6F1ED"/>
              </a:clrFrom>
              <a:clrTo>
                <a:srgbClr val="F6F1ED">
                  <a:alpha val="0"/>
                </a:srgbClr>
              </a:clrTo>
            </a:clrChange>
            <a:extLst>
              <a:ext uri="{28A0092B-C50C-407E-A947-70E740481C1C}">
                <a14:useLocalDpi xmlns:a14="http://schemas.microsoft.com/office/drawing/2010/main" val="0"/>
              </a:ext>
            </a:extLst>
          </a:blip>
          <a:srcRect l="61487" t="7672" r="205" b="50000"/>
          <a:stretch/>
        </p:blipFill>
        <p:spPr>
          <a:xfrm>
            <a:off x="10030264" y="4287129"/>
            <a:ext cx="2627142" cy="2570871"/>
          </a:xfrm>
          <a:prstGeom prst="rect">
            <a:avLst/>
          </a:prstGeom>
        </p:spPr>
      </p:pic>
      <p:grpSp>
        <p:nvGrpSpPr>
          <p:cNvPr id="3" name="Group 2">
            <a:extLst>
              <a:ext uri="{FF2B5EF4-FFF2-40B4-BE49-F238E27FC236}">
                <a16:creationId xmlns:a16="http://schemas.microsoft.com/office/drawing/2014/main" xmlns="" id="{BDCCD827-182E-BFC7-E3AF-5B6DE639D87A}"/>
              </a:ext>
            </a:extLst>
          </p:cNvPr>
          <p:cNvGrpSpPr/>
          <p:nvPr/>
        </p:nvGrpSpPr>
        <p:grpSpPr>
          <a:xfrm>
            <a:off x="468015" y="3204242"/>
            <a:ext cx="11723985" cy="1241149"/>
            <a:chOff x="236215" y="2353932"/>
            <a:chExt cx="7704862" cy="1241149"/>
          </a:xfrm>
        </p:grpSpPr>
        <p:sp>
          <p:nvSpPr>
            <p:cNvPr id="4" name="TextBox 3">
              <a:extLst>
                <a:ext uri="{FF2B5EF4-FFF2-40B4-BE49-F238E27FC236}">
                  <a16:creationId xmlns:a16="http://schemas.microsoft.com/office/drawing/2014/main" xmlns="" id="{2444B11D-054F-2D0F-64BD-798E0849EE88}"/>
                </a:ext>
              </a:extLst>
            </p:cNvPr>
            <p:cNvSpPr txBox="1"/>
            <p:nvPr/>
          </p:nvSpPr>
          <p:spPr>
            <a:xfrm>
              <a:off x="236216" y="2394752"/>
              <a:ext cx="7704861" cy="1200329"/>
            </a:xfrm>
            <a:prstGeom prst="rect">
              <a:avLst/>
            </a:prstGeom>
            <a:noFill/>
          </p:spPr>
          <p:txBody>
            <a:bodyPr wrap="square">
              <a:spAutoFit/>
            </a:bodyPr>
            <a:lstStyle/>
            <a:p>
              <a:pPr marR="0" lvl="0" algn="l" defTabSz="914400" rtl="0" eaLnBrk="1" fontAlgn="base" latinLnBrk="0" hangingPunct="1">
                <a:lnSpc>
                  <a:spcPct val="100000"/>
                </a:lnSpc>
                <a:spcBef>
                  <a:spcPts val="0"/>
                </a:spcBef>
                <a:spcAft>
                  <a:spcPts val="600"/>
                </a:spcAft>
                <a:buClrTx/>
                <a:buSzTx/>
                <a:tabLst/>
                <a:defRPr/>
              </a:pPr>
              <a:r>
                <a:rPr lang="vi-VN" sz="7200" dirty="0">
                  <a:ln w="127000">
                    <a:solidFill>
                      <a:schemeClr val="bg1"/>
                    </a:solidFill>
                  </a:ln>
                  <a:gradFill>
                    <a:gsLst>
                      <a:gs pos="90000">
                        <a:srgbClr val="FFFF00"/>
                      </a:gs>
                      <a:gs pos="66000">
                        <a:srgbClr val="00B0F0"/>
                      </a:gs>
                      <a:gs pos="0">
                        <a:srgbClr val="FF0066"/>
                      </a:gs>
                      <a:gs pos="32000">
                        <a:srgbClr val="FFC000"/>
                      </a:gs>
                      <a:gs pos="53000">
                        <a:srgbClr val="FF66FF"/>
                      </a:gs>
                      <a:gs pos="18000">
                        <a:srgbClr val="FF3399"/>
                      </a:gs>
                    </a:gsLst>
                    <a:path path="circle">
                      <a:fillToRect l="50000" t="50000" r="50000" b="50000"/>
                    </a:path>
                  </a:gradFill>
                  <a:effectLst>
                    <a:outerShdw blurRad="50800" dist="38100" dir="2700000" algn="tl" rotWithShape="0">
                      <a:prstClr val="black">
                        <a:alpha val="40000"/>
                      </a:prstClr>
                    </a:outerShdw>
                  </a:effectLst>
                  <a:latin typeface="UTM Showcard" panose="02040603050506020204" pitchFamily="18" charset="0"/>
                  <a:cs typeface="Arial" panose="020B0604020202020204" pitchFamily="34" charset="0"/>
                </a:rPr>
                <a:t>TẠM BIỆT VÀ HẸN GẶP LẠI</a:t>
              </a:r>
              <a:endParaRPr lang="sv-SE" sz="7200" dirty="0">
                <a:ln w="127000">
                  <a:solidFill>
                    <a:schemeClr val="bg1"/>
                  </a:solidFill>
                </a:ln>
                <a:gradFill>
                  <a:gsLst>
                    <a:gs pos="90000">
                      <a:srgbClr val="FFFF00"/>
                    </a:gs>
                    <a:gs pos="66000">
                      <a:srgbClr val="00B0F0"/>
                    </a:gs>
                    <a:gs pos="0">
                      <a:srgbClr val="FF0066"/>
                    </a:gs>
                    <a:gs pos="32000">
                      <a:srgbClr val="FFC000"/>
                    </a:gs>
                    <a:gs pos="53000">
                      <a:srgbClr val="FF66FF"/>
                    </a:gs>
                    <a:gs pos="18000">
                      <a:srgbClr val="FF3399"/>
                    </a:gs>
                  </a:gsLst>
                  <a:path path="circle">
                    <a:fillToRect l="50000" t="50000" r="50000" b="50000"/>
                  </a:path>
                </a:gradFill>
                <a:effectLst>
                  <a:outerShdw blurRad="50800" dist="38100" dir="2700000" algn="tl" rotWithShape="0">
                    <a:prstClr val="black">
                      <a:alpha val="40000"/>
                    </a:prstClr>
                  </a:outerShdw>
                </a:effectLst>
                <a:latin typeface="UTM Showcard" panose="02040603050506020204" pitchFamily="18" charset="0"/>
                <a:cs typeface="Arial" panose="020B0604020202020204" pitchFamily="34" charset="0"/>
              </a:endParaRPr>
            </a:p>
          </p:txBody>
        </p:sp>
        <p:sp>
          <p:nvSpPr>
            <p:cNvPr id="7" name="TextBox 6">
              <a:extLst>
                <a:ext uri="{FF2B5EF4-FFF2-40B4-BE49-F238E27FC236}">
                  <a16:creationId xmlns:a16="http://schemas.microsoft.com/office/drawing/2014/main" xmlns="" id="{2AD91ECC-C2CD-47AF-44F2-35983B3ED7B9}"/>
                </a:ext>
              </a:extLst>
            </p:cNvPr>
            <p:cNvSpPr txBox="1"/>
            <p:nvPr/>
          </p:nvSpPr>
          <p:spPr>
            <a:xfrm>
              <a:off x="236215" y="2353932"/>
              <a:ext cx="7704861" cy="1200329"/>
            </a:xfrm>
            <a:prstGeom prst="rect">
              <a:avLst/>
            </a:prstGeom>
            <a:noFill/>
          </p:spPr>
          <p:txBody>
            <a:bodyPr wrap="square">
              <a:spAutoFit/>
            </a:bodyPr>
            <a:lstStyle/>
            <a:p>
              <a:pPr marR="0" lvl="0" algn="l" defTabSz="914400" rtl="0" eaLnBrk="1" fontAlgn="base" latinLnBrk="0" hangingPunct="1">
                <a:lnSpc>
                  <a:spcPct val="100000"/>
                </a:lnSpc>
                <a:spcBef>
                  <a:spcPts val="0"/>
                </a:spcBef>
                <a:spcAft>
                  <a:spcPts val="600"/>
                </a:spcAft>
                <a:buClrTx/>
                <a:buSzTx/>
                <a:tabLst/>
                <a:defRPr/>
              </a:pPr>
              <a:r>
                <a:rPr lang="vi-VN" sz="7200" dirty="0">
                  <a:gradFill>
                    <a:gsLst>
                      <a:gs pos="90000">
                        <a:srgbClr val="FFFF00"/>
                      </a:gs>
                      <a:gs pos="66000">
                        <a:srgbClr val="00B0F0"/>
                      </a:gs>
                      <a:gs pos="0">
                        <a:srgbClr val="FF0066"/>
                      </a:gs>
                      <a:gs pos="32000">
                        <a:srgbClr val="FFC000"/>
                      </a:gs>
                      <a:gs pos="53000">
                        <a:srgbClr val="FF66FF"/>
                      </a:gs>
                      <a:gs pos="18000">
                        <a:srgbClr val="FF3399"/>
                      </a:gs>
                    </a:gsLst>
                    <a:path path="circle">
                      <a:fillToRect l="50000" t="50000" r="50000" b="50000"/>
                    </a:path>
                  </a:gradFill>
                  <a:latin typeface="UTM Showcard" panose="02040603050506020204" pitchFamily="18" charset="0"/>
                  <a:cs typeface="Arial" panose="020B0604020202020204" pitchFamily="34" charset="0"/>
                </a:rPr>
                <a:t>TẠM BIỆT VÀ HẸN GẶP LẠI</a:t>
              </a:r>
              <a:endParaRPr lang="sv-SE" sz="7200" dirty="0">
                <a:gradFill>
                  <a:gsLst>
                    <a:gs pos="90000">
                      <a:srgbClr val="FFFF00"/>
                    </a:gs>
                    <a:gs pos="66000">
                      <a:srgbClr val="00B0F0"/>
                    </a:gs>
                    <a:gs pos="0">
                      <a:srgbClr val="FF0066"/>
                    </a:gs>
                    <a:gs pos="32000">
                      <a:srgbClr val="FFC000"/>
                    </a:gs>
                    <a:gs pos="53000">
                      <a:srgbClr val="FF66FF"/>
                    </a:gs>
                    <a:gs pos="18000">
                      <a:srgbClr val="FF3399"/>
                    </a:gs>
                  </a:gsLst>
                  <a:path path="circle">
                    <a:fillToRect l="50000" t="50000" r="50000" b="50000"/>
                  </a:path>
                </a:gradFill>
                <a:latin typeface="UTM Showcard" panose="02040603050506020204" pitchFamily="18" charset="0"/>
                <a:cs typeface="Arial" panose="020B0604020202020204" pitchFamily="34" charset="0"/>
              </a:endParaRPr>
            </a:p>
          </p:txBody>
        </p:sp>
      </p:grpSp>
    </p:spTree>
    <p:extLst>
      <p:ext uri="{BB962C8B-B14F-4D97-AF65-F5344CB8AC3E}">
        <p14:creationId xmlns:p14="http://schemas.microsoft.com/office/powerpoint/2010/main" val="1023755321"/>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himes.wav"/>
          </p:stSnd>
        </p:sndAc>
      </p:transition>
    </mc:Choice>
    <mc:Fallback>
      <p:transition spd="slow">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mirror, seat&#10;&#10;Description automatically generated">
            <a:extLst>
              <a:ext uri="{FF2B5EF4-FFF2-40B4-BE49-F238E27FC236}">
                <a16:creationId xmlns:a16="http://schemas.microsoft.com/office/drawing/2014/main" xmlns="" id="{1E2F5A9A-1335-4F49-9089-231BCB70A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350" y="1436915"/>
            <a:ext cx="7018395" cy="4468585"/>
          </a:xfrm>
          <a:prstGeom prst="rect">
            <a:avLst/>
          </a:prstGeom>
        </p:spPr>
      </p:pic>
      <p:sp>
        <p:nvSpPr>
          <p:cNvPr id="3" name="TextBox 2">
            <a:extLst>
              <a:ext uri="{FF2B5EF4-FFF2-40B4-BE49-F238E27FC236}">
                <a16:creationId xmlns:a16="http://schemas.microsoft.com/office/drawing/2014/main" xmlns="" id="{08BCE1A9-4299-3A56-DA2B-7277B7001B08}"/>
              </a:ext>
            </a:extLst>
          </p:cNvPr>
          <p:cNvSpPr txBox="1"/>
          <p:nvPr/>
        </p:nvSpPr>
        <p:spPr>
          <a:xfrm>
            <a:off x="3059935" y="2155372"/>
            <a:ext cx="6072130" cy="2308324"/>
          </a:xfrm>
          <a:prstGeom prst="rect">
            <a:avLst/>
          </a:prstGeom>
          <a:noFill/>
        </p:spPr>
        <p:txBody>
          <a:bodyPr wrap="square">
            <a:spAutoFit/>
          </a:bodyPr>
          <a:lstStyle/>
          <a:p>
            <a:pPr algn="just"/>
            <a:r>
              <a:rPr lang="en-US" sz="7200" dirty="0" err="1">
                <a:latin typeface="Calibri" panose="020F0502020204030204" pitchFamily="34" charset="0"/>
                <a:ea typeface="Calibri" panose="020F0502020204030204" pitchFamily="34" charset="0"/>
                <a:cs typeface="Calibri" panose="020F0502020204030204" pitchFamily="34" charset="0"/>
              </a:rPr>
              <a:t>Bài</a:t>
            </a:r>
            <a:r>
              <a:rPr lang="en-US" sz="7200" dirty="0">
                <a:latin typeface="Calibri" panose="020F0502020204030204" pitchFamily="34" charset="0"/>
                <a:ea typeface="Calibri" panose="020F0502020204030204" pitchFamily="34" charset="0"/>
                <a:cs typeface="Calibri" panose="020F0502020204030204" pitchFamily="34" charset="0"/>
              </a:rPr>
              <a:t> </a:t>
            </a:r>
            <a:r>
              <a:rPr lang="en-US" sz="7200" dirty="0" err="1">
                <a:latin typeface="Calibri" panose="020F0502020204030204" pitchFamily="34" charset="0"/>
                <a:ea typeface="Calibri" panose="020F0502020204030204" pitchFamily="34" charset="0"/>
                <a:cs typeface="Calibri" panose="020F0502020204030204" pitchFamily="34" charset="0"/>
              </a:rPr>
              <a:t>hát</a:t>
            </a:r>
            <a:r>
              <a:rPr lang="en-US" sz="7200" dirty="0">
                <a:latin typeface="Calibri" panose="020F0502020204030204" pitchFamily="34" charset="0"/>
                <a:ea typeface="Calibri" panose="020F0502020204030204" pitchFamily="34" charset="0"/>
                <a:cs typeface="Calibri" panose="020F0502020204030204" pitchFamily="34" charset="0"/>
              </a:rPr>
              <a:t> </a:t>
            </a:r>
            <a:r>
              <a:rPr lang="en-US" sz="7200" dirty="0" err="1">
                <a:latin typeface="Calibri" panose="020F0502020204030204" pitchFamily="34" charset="0"/>
                <a:ea typeface="Calibri" panose="020F0502020204030204" pitchFamily="34" charset="0"/>
                <a:cs typeface="Calibri" panose="020F0502020204030204" pitchFamily="34" charset="0"/>
              </a:rPr>
              <a:t>nhắc</a:t>
            </a:r>
            <a:r>
              <a:rPr lang="en-US" sz="7200" dirty="0">
                <a:latin typeface="Calibri" panose="020F0502020204030204" pitchFamily="34" charset="0"/>
                <a:ea typeface="Calibri" panose="020F0502020204030204" pitchFamily="34" charset="0"/>
                <a:cs typeface="Calibri" panose="020F0502020204030204" pitchFamily="34" charset="0"/>
              </a:rPr>
              <a:t> </a:t>
            </a:r>
            <a:r>
              <a:rPr lang="en-US" sz="7200" dirty="0" err="1">
                <a:latin typeface="Calibri" panose="020F0502020204030204" pitchFamily="34" charset="0"/>
                <a:ea typeface="Calibri" panose="020F0502020204030204" pitchFamily="34" charset="0"/>
                <a:cs typeface="Calibri" panose="020F0502020204030204" pitchFamily="34" charset="0"/>
              </a:rPr>
              <a:t>đến</a:t>
            </a:r>
            <a:r>
              <a:rPr lang="en-US" sz="7200" dirty="0">
                <a:latin typeface="Calibri" panose="020F0502020204030204" pitchFamily="34" charset="0"/>
                <a:ea typeface="Calibri" panose="020F0502020204030204" pitchFamily="34" charset="0"/>
                <a:cs typeface="Calibri" panose="020F0502020204030204" pitchFamily="34" charset="0"/>
              </a:rPr>
              <a:t> con </a:t>
            </a:r>
            <a:r>
              <a:rPr lang="en-US" sz="7200" dirty="0" err="1">
                <a:latin typeface="Calibri" panose="020F0502020204030204" pitchFamily="34" charset="0"/>
                <a:ea typeface="Calibri" panose="020F0502020204030204" pitchFamily="34" charset="0"/>
                <a:cs typeface="Calibri" panose="020F0502020204030204" pitchFamily="34" charset="0"/>
              </a:rPr>
              <a:t>vật</a:t>
            </a:r>
            <a:r>
              <a:rPr lang="en-US" sz="7200" dirty="0">
                <a:latin typeface="Calibri" panose="020F0502020204030204" pitchFamily="34" charset="0"/>
                <a:ea typeface="Calibri" panose="020F0502020204030204" pitchFamily="34" charset="0"/>
                <a:cs typeface="Calibri" panose="020F0502020204030204" pitchFamily="34" charset="0"/>
              </a:rPr>
              <a:t> </a:t>
            </a:r>
            <a:r>
              <a:rPr lang="en-US" sz="7200" dirty="0" err="1">
                <a:latin typeface="Calibri" panose="020F0502020204030204" pitchFamily="34" charset="0"/>
                <a:ea typeface="Calibri" panose="020F0502020204030204" pitchFamily="34" charset="0"/>
                <a:cs typeface="Calibri" panose="020F0502020204030204" pitchFamily="34" charset="0"/>
              </a:rPr>
              <a:t>gì</a:t>
            </a:r>
            <a:r>
              <a:rPr lang="en-US" sz="7200" dirty="0">
                <a:latin typeface="Calibri" panose="020F0502020204030204" pitchFamily="34" charset="0"/>
                <a:ea typeface="Calibri" panose="020F0502020204030204" pitchFamily="34" charset="0"/>
                <a:cs typeface="Calibri" panose="020F0502020204030204" pitchFamily="34" charset="0"/>
              </a:rPr>
              <a:t>?</a:t>
            </a:r>
            <a:endParaRPr lang="vi-VN" sz="72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18DDF761-B70C-0298-67DE-0F2A4200D37D}"/>
              </a:ext>
            </a:extLst>
          </p:cNvPr>
          <p:cNvPicPr>
            <a:picLocks noChangeAspect="1"/>
          </p:cNvPicPr>
          <p:nvPr/>
        </p:nvPicPr>
        <p:blipFill rotWithShape="1">
          <a:blip r:embed="rId3">
            <a:extLst>
              <a:ext uri="{28A0092B-C50C-407E-A947-70E740481C1C}">
                <a14:useLocalDpi xmlns:a14="http://schemas.microsoft.com/office/drawing/2010/main" val="0"/>
              </a:ext>
            </a:extLst>
          </a:blip>
          <a:srcRect l="40992" r="38855"/>
          <a:stretch/>
        </p:blipFill>
        <p:spPr>
          <a:xfrm>
            <a:off x="204389" y="1280099"/>
            <a:ext cx="2229193" cy="5811597"/>
          </a:xfrm>
          <a:prstGeom prst="rect">
            <a:avLst/>
          </a:prstGeom>
        </p:spPr>
      </p:pic>
    </p:spTree>
    <p:extLst>
      <p:ext uri="{BB962C8B-B14F-4D97-AF65-F5344CB8AC3E}">
        <p14:creationId xmlns:p14="http://schemas.microsoft.com/office/powerpoint/2010/main" val="228234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mirror, seat&#10;&#10;Description automatically generated">
            <a:extLst>
              <a:ext uri="{FF2B5EF4-FFF2-40B4-BE49-F238E27FC236}">
                <a16:creationId xmlns:a16="http://schemas.microsoft.com/office/drawing/2014/main" xmlns="" id="{1E2F5A9A-1335-4F49-9089-231BCB70A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350" y="1436915"/>
            <a:ext cx="7018395" cy="4468585"/>
          </a:xfrm>
          <a:prstGeom prst="rect">
            <a:avLst/>
          </a:prstGeom>
        </p:spPr>
      </p:pic>
      <p:sp>
        <p:nvSpPr>
          <p:cNvPr id="3" name="TextBox 2">
            <a:extLst>
              <a:ext uri="{FF2B5EF4-FFF2-40B4-BE49-F238E27FC236}">
                <a16:creationId xmlns:a16="http://schemas.microsoft.com/office/drawing/2014/main" xmlns="" id="{08BCE1A9-4299-3A56-DA2B-7277B7001B08}"/>
              </a:ext>
            </a:extLst>
          </p:cNvPr>
          <p:cNvSpPr txBox="1"/>
          <p:nvPr/>
        </p:nvSpPr>
        <p:spPr>
          <a:xfrm>
            <a:off x="3059935" y="2132150"/>
            <a:ext cx="6072130" cy="2308324"/>
          </a:xfrm>
          <a:prstGeom prst="rect">
            <a:avLst/>
          </a:prstGeom>
          <a:noFill/>
        </p:spPr>
        <p:txBody>
          <a:bodyPr wrap="square">
            <a:spAutoFit/>
          </a:bodyPr>
          <a:lstStyle/>
          <a:p>
            <a:pPr algn="just"/>
            <a:r>
              <a:rPr lang="en-US" sz="7200" dirty="0" err="1">
                <a:latin typeface="Calibri" panose="020F0502020204030204" pitchFamily="34" charset="0"/>
                <a:ea typeface="Calibri" panose="020F0502020204030204" pitchFamily="34" charset="0"/>
                <a:cs typeface="Calibri" panose="020F0502020204030204" pitchFamily="34" charset="0"/>
              </a:rPr>
              <a:t>Bài</a:t>
            </a:r>
            <a:r>
              <a:rPr lang="en-US" sz="7200" dirty="0">
                <a:latin typeface="Calibri" panose="020F0502020204030204" pitchFamily="34" charset="0"/>
                <a:ea typeface="Calibri" panose="020F0502020204030204" pitchFamily="34" charset="0"/>
                <a:cs typeface="Calibri" panose="020F0502020204030204" pitchFamily="34" charset="0"/>
              </a:rPr>
              <a:t> </a:t>
            </a:r>
            <a:r>
              <a:rPr lang="en-US" sz="7200" dirty="0" err="1">
                <a:latin typeface="Calibri" panose="020F0502020204030204" pitchFamily="34" charset="0"/>
                <a:ea typeface="Calibri" panose="020F0502020204030204" pitchFamily="34" charset="0"/>
                <a:cs typeface="Calibri" panose="020F0502020204030204" pitchFamily="34" charset="0"/>
              </a:rPr>
              <a:t>hát</a:t>
            </a:r>
            <a:r>
              <a:rPr lang="en-US" sz="7200" dirty="0">
                <a:latin typeface="Calibri" panose="020F0502020204030204" pitchFamily="34" charset="0"/>
                <a:ea typeface="Calibri" panose="020F0502020204030204" pitchFamily="34" charset="0"/>
                <a:cs typeface="Calibri" panose="020F0502020204030204" pitchFamily="34" charset="0"/>
              </a:rPr>
              <a:t> </a:t>
            </a:r>
            <a:r>
              <a:rPr lang="en-US" sz="7200" dirty="0" err="1">
                <a:latin typeface="Calibri" panose="020F0502020204030204" pitchFamily="34" charset="0"/>
                <a:ea typeface="Calibri" panose="020F0502020204030204" pitchFamily="34" charset="0"/>
                <a:cs typeface="Calibri" panose="020F0502020204030204" pitchFamily="34" charset="0"/>
              </a:rPr>
              <a:t>nhắc</a:t>
            </a:r>
            <a:r>
              <a:rPr lang="en-US" sz="7200" dirty="0">
                <a:latin typeface="Calibri" panose="020F0502020204030204" pitchFamily="34" charset="0"/>
                <a:ea typeface="Calibri" panose="020F0502020204030204" pitchFamily="34" charset="0"/>
                <a:cs typeface="Calibri" panose="020F0502020204030204" pitchFamily="34" charset="0"/>
              </a:rPr>
              <a:t> </a:t>
            </a:r>
            <a:r>
              <a:rPr lang="en-US" sz="7200" dirty="0" err="1">
                <a:latin typeface="Calibri" panose="020F0502020204030204" pitchFamily="34" charset="0"/>
                <a:ea typeface="Calibri" panose="020F0502020204030204" pitchFamily="34" charset="0"/>
                <a:cs typeface="Calibri" panose="020F0502020204030204" pitchFamily="34" charset="0"/>
              </a:rPr>
              <a:t>đến</a:t>
            </a:r>
            <a:r>
              <a:rPr lang="en-US" sz="7200" dirty="0">
                <a:latin typeface="Calibri" panose="020F0502020204030204" pitchFamily="34" charset="0"/>
                <a:ea typeface="Calibri" panose="020F0502020204030204" pitchFamily="34" charset="0"/>
                <a:cs typeface="Calibri" panose="020F0502020204030204" pitchFamily="34" charset="0"/>
              </a:rPr>
              <a:t> con </a:t>
            </a:r>
            <a:r>
              <a:rPr lang="en-US" sz="7200" dirty="0" err="1">
                <a:latin typeface="Calibri" panose="020F0502020204030204" pitchFamily="34" charset="0"/>
                <a:ea typeface="Calibri" panose="020F0502020204030204" pitchFamily="34" charset="0"/>
                <a:cs typeface="Calibri" panose="020F0502020204030204" pitchFamily="34" charset="0"/>
              </a:rPr>
              <a:t>mèo</a:t>
            </a:r>
            <a:r>
              <a:rPr lang="en-US" sz="7200" dirty="0">
                <a:latin typeface="Calibri" panose="020F0502020204030204" pitchFamily="34" charset="0"/>
                <a:ea typeface="Calibri" panose="020F0502020204030204" pitchFamily="34" charset="0"/>
                <a:cs typeface="Calibri" panose="020F0502020204030204" pitchFamily="34" charset="0"/>
              </a:rPr>
              <a:t>.</a:t>
            </a:r>
            <a:endParaRPr lang="vi-VN" sz="72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xmlns="" id="{1F18F59B-A375-0DD3-3B2C-76D8775CA3FA}"/>
              </a:ext>
            </a:extLst>
          </p:cNvPr>
          <p:cNvSpPr txBox="1"/>
          <p:nvPr/>
        </p:nvSpPr>
        <p:spPr>
          <a:xfrm>
            <a:off x="4159462" y="306169"/>
            <a:ext cx="3873076" cy="830997"/>
          </a:xfrm>
          <a:prstGeom prst="rect">
            <a:avLst/>
          </a:prstGeom>
          <a:noFill/>
        </p:spPr>
        <p:txBody>
          <a:bodyPr wrap="square" rtlCol="0">
            <a:spAutoFit/>
          </a:bodyPr>
          <a:lstStyle/>
          <a:p>
            <a:pPr algn="ctr"/>
            <a:r>
              <a:rPr lang="vi-VN" sz="4800" b="1" dirty="0">
                <a:solidFill>
                  <a:srgbClr val="FF0000"/>
                </a:solidFill>
                <a:latin typeface="Calibri" panose="020F0502020204030204" pitchFamily="34" charset="0"/>
                <a:cs typeface="Calibri" panose="020F0502020204030204" pitchFamily="34" charset="0"/>
              </a:rPr>
              <a:t>GỢI Ý ĐÁP ÁN</a:t>
            </a:r>
            <a:endParaRPr lang="en-US" sz="4800" b="1" dirty="0">
              <a:solidFill>
                <a:srgbClr val="FF000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BBCD44F1-15F1-4FDB-C560-699FEFFC3AE9}"/>
              </a:ext>
            </a:extLst>
          </p:cNvPr>
          <p:cNvPicPr>
            <a:picLocks noChangeAspect="1"/>
          </p:cNvPicPr>
          <p:nvPr/>
        </p:nvPicPr>
        <p:blipFill rotWithShape="1">
          <a:blip r:embed="rId3">
            <a:extLst>
              <a:ext uri="{28A0092B-C50C-407E-A947-70E740481C1C}">
                <a14:useLocalDpi xmlns:a14="http://schemas.microsoft.com/office/drawing/2010/main" val="0"/>
              </a:ext>
            </a:extLst>
          </a:blip>
          <a:srcRect l="61610" r="19390"/>
          <a:stretch/>
        </p:blipFill>
        <p:spPr>
          <a:xfrm>
            <a:off x="9689432" y="1314970"/>
            <a:ext cx="2176301" cy="6017949"/>
          </a:xfrm>
          <a:prstGeom prst="rect">
            <a:avLst/>
          </a:prstGeom>
        </p:spPr>
      </p:pic>
      <p:pic>
        <p:nvPicPr>
          <p:cNvPr id="10" name="Picture 9">
            <a:extLst>
              <a:ext uri="{FF2B5EF4-FFF2-40B4-BE49-F238E27FC236}">
                <a16:creationId xmlns:a16="http://schemas.microsoft.com/office/drawing/2014/main" xmlns="" id="{5D198E55-87DA-1129-FD36-145D6AC692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88075"/>
            <a:ext cx="3103605" cy="3043792"/>
          </a:xfrm>
          <a:prstGeom prst="rect">
            <a:avLst/>
          </a:prstGeom>
        </p:spPr>
      </p:pic>
    </p:spTree>
    <p:extLst>
      <p:ext uri="{BB962C8B-B14F-4D97-AF65-F5344CB8AC3E}">
        <p14:creationId xmlns:p14="http://schemas.microsoft.com/office/powerpoint/2010/main" val="107485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1" presetClass="entr" presetSubtype="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BA0FBD9-36B0-1A61-6BDC-50DD3C27E265}"/>
              </a:ext>
            </a:extLst>
          </p:cNvPr>
          <p:cNvSpPr txBox="1"/>
          <p:nvPr/>
        </p:nvSpPr>
        <p:spPr>
          <a:xfrm>
            <a:off x="2109099" y="1491770"/>
            <a:ext cx="7973797" cy="1860574"/>
          </a:xfrm>
          <a:prstGeom prst="rect">
            <a:avLst/>
          </a:prstGeom>
          <a:noFill/>
        </p:spPr>
        <p:txBody>
          <a:bodyPr wrap="square" rtlCol="0">
            <a:spAutoFit/>
          </a:bodyPr>
          <a:lstStyle/>
          <a:p>
            <a:pPr algn="ctr">
              <a:lnSpc>
                <a:spcPct val="130000"/>
              </a:lnSpc>
            </a:pPr>
            <a:r>
              <a:rPr lang="en-US" sz="10000" b="1" dirty="0" err="1">
                <a:ln w="254000" cap="rnd">
                  <a:solidFill>
                    <a:schemeClr val="bg1"/>
                  </a:solidFill>
                  <a:prstDash val="solid"/>
                </a:ln>
                <a:solidFill>
                  <a:srgbClr val="FFFF00"/>
                </a:solidFill>
                <a:effectLst>
                  <a:outerShdw blurRad="38100" dist="38100" dir="2700000" algn="tl">
                    <a:srgbClr val="FFC000"/>
                  </a:outerShdw>
                </a:effectLst>
                <a:latin typeface="UTM Mother" panose="02040603050506020204" pitchFamily="18" charset="0"/>
              </a:rPr>
              <a:t>Khám</a:t>
            </a:r>
            <a:r>
              <a:rPr lang="en-US" sz="10000" b="1" dirty="0">
                <a:ln w="254000" cap="rnd">
                  <a:solidFill>
                    <a:schemeClr val="bg1"/>
                  </a:solidFill>
                  <a:prstDash val="solid"/>
                </a:ln>
                <a:solidFill>
                  <a:srgbClr val="FFFF00"/>
                </a:solidFill>
                <a:effectLst>
                  <a:outerShdw blurRad="38100" dist="38100" dir="2700000" algn="tl">
                    <a:srgbClr val="FFC000"/>
                  </a:outerShdw>
                </a:effectLst>
                <a:latin typeface="UTM Mother" panose="02040603050506020204" pitchFamily="18" charset="0"/>
              </a:rPr>
              <a:t> </a:t>
            </a:r>
            <a:r>
              <a:rPr lang="en-US" sz="10000" b="1" dirty="0" err="1">
                <a:ln w="254000" cap="rnd">
                  <a:solidFill>
                    <a:schemeClr val="bg1"/>
                  </a:solidFill>
                  <a:prstDash val="solid"/>
                </a:ln>
                <a:solidFill>
                  <a:srgbClr val="FFFF00"/>
                </a:solidFill>
                <a:effectLst>
                  <a:outerShdw blurRad="38100" dist="38100" dir="2700000" algn="tl">
                    <a:srgbClr val="FFC000"/>
                  </a:outerShdw>
                </a:effectLst>
                <a:latin typeface="UTM Mother" panose="02040603050506020204" pitchFamily="18" charset="0"/>
              </a:rPr>
              <a:t>phá</a:t>
            </a:r>
            <a:endParaRPr lang="en-US" sz="10000" b="1" dirty="0">
              <a:ln w="254000" cap="rnd">
                <a:solidFill>
                  <a:schemeClr val="bg1"/>
                </a:solidFill>
                <a:prstDash val="solid"/>
              </a:ln>
              <a:solidFill>
                <a:srgbClr val="FFFF00"/>
              </a:solidFill>
              <a:effectLst>
                <a:outerShdw blurRad="38100" dist="38100" dir="2700000" algn="tl">
                  <a:srgbClr val="FFC000"/>
                </a:outerShdw>
              </a:effectLst>
              <a:latin typeface="UTM Mother" panose="02040603050506020204" pitchFamily="18" charset="0"/>
            </a:endParaRPr>
          </a:p>
        </p:txBody>
      </p:sp>
      <p:sp>
        <p:nvSpPr>
          <p:cNvPr id="3" name="TextBox 2">
            <a:extLst>
              <a:ext uri="{FF2B5EF4-FFF2-40B4-BE49-F238E27FC236}">
                <a16:creationId xmlns:a16="http://schemas.microsoft.com/office/drawing/2014/main" xmlns="" id="{20B5BA15-DD50-E796-68DB-8A9DF1953C42}"/>
              </a:ext>
            </a:extLst>
          </p:cNvPr>
          <p:cNvSpPr txBox="1"/>
          <p:nvPr/>
        </p:nvSpPr>
        <p:spPr>
          <a:xfrm>
            <a:off x="2109100" y="1491770"/>
            <a:ext cx="7973796" cy="1860574"/>
          </a:xfrm>
          <a:prstGeom prst="rect">
            <a:avLst/>
          </a:prstGeom>
          <a:noFill/>
        </p:spPr>
        <p:txBody>
          <a:bodyPr wrap="square" rtlCol="0">
            <a:spAutoFit/>
          </a:bodyPr>
          <a:lstStyle/>
          <a:p>
            <a:pPr algn="ctr">
              <a:lnSpc>
                <a:spcPct val="130000"/>
              </a:lnSpc>
            </a:pPr>
            <a:r>
              <a:rPr lang="en-US" sz="10000" b="1" dirty="0" err="1">
                <a:ln w="25400" cap="rnd">
                  <a:solidFill>
                    <a:schemeClr val="bg1"/>
                  </a:solidFill>
                  <a:prstDash val="solid"/>
                </a:ln>
                <a:solidFill>
                  <a:srgbClr val="ADA7FC"/>
                </a:solidFill>
                <a:effectLst>
                  <a:outerShdw blurRad="12700" dist="38100" dir="2700000" algn="tl" rotWithShape="0">
                    <a:schemeClr val="accent4">
                      <a:lumMod val="60000"/>
                      <a:lumOff val="40000"/>
                    </a:schemeClr>
                  </a:outerShdw>
                </a:effectLst>
                <a:latin typeface="UTM Mother" panose="02040603050506020204" pitchFamily="18" charset="0"/>
              </a:rPr>
              <a:t>K</a:t>
            </a:r>
            <a:r>
              <a:rPr lang="en-US" sz="10000" b="1" dirty="0" err="1">
                <a:ln w="25400" cap="rnd">
                  <a:solidFill>
                    <a:schemeClr val="bg1"/>
                  </a:solidFill>
                  <a:prstDash val="solid"/>
                </a:ln>
                <a:solidFill>
                  <a:srgbClr val="EC6F86"/>
                </a:solidFill>
                <a:effectLst>
                  <a:outerShdw blurRad="12700" dist="38100" dir="2700000" algn="tl" rotWithShape="0">
                    <a:schemeClr val="accent4">
                      <a:lumMod val="60000"/>
                      <a:lumOff val="40000"/>
                    </a:schemeClr>
                  </a:outerShdw>
                </a:effectLst>
                <a:latin typeface="UTM Mother" panose="02040603050506020204" pitchFamily="18" charset="0"/>
              </a:rPr>
              <a:t>h</a:t>
            </a:r>
            <a:r>
              <a:rPr lang="en-US" sz="10000" b="1" dirty="0" err="1">
                <a:ln w="25400" cap="rnd">
                  <a:solidFill>
                    <a:schemeClr val="bg1"/>
                  </a:solidFill>
                  <a:prstDash val="solid"/>
                </a:ln>
                <a:solidFill>
                  <a:srgbClr val="FFDD75"/>
                </a:solidFill>
                <a:effectLst>
                  <a:outerShdw blurRad="12700" dist="38100" dir="2700000" algn="tl" rotWithShape="0">
                    <a:schemeClr val="accent4">
                      <a:lumMod val="60000"/>
                      <a:lumOff val="40000"/>
                    </a:schemeClr>
                  </a:outerShdw>
                </a:effectLst>
                <a:latin typeface="UTM Mother" panose="02040603050506020204" pitchFamily="18" charset="0"/>
              </a:rPr>
              <a:t>á</a:t>
            </a:r>
            <a:r>
              <a:rPr lang="en-US" sz="10000" b="1" dirty="0" err="1">
                <a:ln w="25400" cap="rnd">
                  <a:solidFill>
                    <a:schemeClr val="bg1"/>
                  </a:solidFill>
                  <a:prstDash val="solid"/>
                </a:ln>
                <a:solidFill>
                  <a:srgbClr val="9FF3C3"/>
                </a:solidFill>
                <a:effectLst>
                  <a:outerShdw blurRad="12700" dist="38100" dir="2700000" algn="tl" rotWithShape="0">
                    <a:schemeClr val="accent4">
                      <a:lumMod val="60000"/>
                      <a:lumOff val="40000"/>
                    </a:schemeClr>
                  </a:outerShdw>
                </a:effectLst>
                <a:latin typeface="UTM Mother" panose="02040603050506020204" pitchFamily="18" charset="0"/>
              </a:rPr>
              <a:t>m</a:t>
            </a:r>
            <a:r>
              <a:rPr lang="en-US" sz="10000" b="1" dirty="0">
                <a:ln w="25400" cap="rnd">
                  <a:solidFill>
                    <a:schemeClr val="bg1"/>
                  </a:solidFill>
                  <a:prstDash val="solid"/>
                </a:ln>
                <a:solidFill>
                  <a:srgbClr val="CC99FF"/>
                </a:solidFill>
                <a:effectLst>
                  <a:outerShdw blurRad="12700" dist="38100" dir="2700000" algn="tl" rotWithShape="0">
                    <a:schemeClr val="accent4">
                      <a:lumMod val="60000"/>
                      <a:lumOff val="40000"/>
                    </a:schemeClr>
                  </a:outerShdw>
                </a:effectLst>
                <a:latin typeface="UTM Mother" panose="02040603050506020204" pitchFamily="18" charset="0"/>
              </a:rPr>
              <a:t> </a:t>
            </a:r>
            <a:r>
              <a:rPr lang="en-US" sz="10000" b="1" dirty="0" err="1">
                <a:ln w="25400" cap="rnd">
                  <a:solidFill>
                    <a:schemeClr val="bg1"/>
                  </a:solidFill>
                  <a:prstDash val="solid"/>
                </a:ln>
                <a:solidFill>
                  <a:srgbClr val="4573E7"/>
                </a:solidFill>
                <a:effectLst>
                  <a:outerShdw blurRad="12700" dist="38100" dir="2700000" algn="tl" rotWithShape="0">
                    <a:schemeClr val="accent4">
                      <a:lumMod val="60000"/>
                      <a:lumOff val="40000"/>
                    </a:schemeClr>
                  </a:outerShdw>
                </a:effectLst>
                <a:latin typeface="UTM Mother" panose="02040603050506020204" pitchFamily="18" charset="0"/>
              </a:rPr>
              <a:t>p</a:t>
            </a:r>
            <a:r>
              <a:rPr lang="en-US" sz="10000" b="1" dirty="0" err="1">
                <a:ln w="25400" cap="rnd">
                  <a:solidFill>
                    <a:schemeClr val="bg1"/>
                  </a:solidFill>
                  <a:prstDash val="solid"/>
                </a:ln>
                <a:solidFill>
                  <a:srgbClr val="D187EF"/>
                </a:solidFill>
                <a:effectLst>
                  <a:outerShdw blurRad="12700" dist="38100" dir="2700000" algn="tl" rotWithShape="0">
                    <a:schemeClr val="accent4">
                      <a:lumMod val="60000"/>
                      <a:lumOff val="40000"/>
                    </a:schemeClr>
                  </a:outerShdw>
                </a:effectLst>
                <a:latin typeface="UTM Mother" panose="02040603050506020204" pitchFamily="18" charset="0"/>
              </a:rPr>
              <a:t>h</a:t>
            </a:r>
            <a:r>
              <a:rPr lang="en-US" sz="10000" b="1" dirty="0" err="1">
                <a:ln w="25400" cap="rnd">
                  <a:solidFill>
                    <a:schemeClr val="bg1"/>
                  </a:solidFill>
                  <a:prstDash val="solid"/>
                </a:ln>
                <a:solidFill>
                  <a:srgbClr val="FE816D"/>
                </a:solidFill>
                <a:effectLst>
                  <a:outerShdw blurRad="12700" dist="38100" dir="2700000" algn="tl" rotWithShape="0">
                    <a:schemeClr val="accent4">
                      <a:lumMod val="60000"/>
                      <a:lumOff val="40000"/>
                    </a:schemeClr>
                  </a:outerShdw>
                </a:effectLst>
                <a:latin typeface="UTM Mother" panose="02040603050506020204" pitchFamily="18" charset="0"/>
              </a:rPr>
              <a:t>á</a:t>
            </a:r>
            <a:endParaRPr lang="en-US" sz="10000" b="1" dirty="0">
              <a:ln w="25400" cap="rnd">
                <a:solidFill>
                  <a:schemeClr val="bg1"/>
                </a:solidFill>
                <a:prstDash val="solid"/>
              </a:ln>
              <a:solidFill>
                <a:srgbClr val="DAFF75"/>
              </a:solidFill>
              <a:effectLst>
                <a:outerShdw blurRad="12700" dist="38100" dir="2700000" algn="tl" rotWithShape="0">
                  <a:schemeClr val="accent4">
                    <a:lumMod val="60000"/>
                    <a:lumOff val="40000"/>
                  </a:schemeClr>
                </a:outerShdw>
              </a:effectLst>
              <a:latin typeface="UTM Mother" panose="02040603050506020204" pitchFamily="18" charset="0"/>
            </a:endParaRPr>
          </a:p>
        </p:txBody>
      </p:sp>
      <p:pic>
        <p:nvPicPr>
          <p:cNvPr id="12" name="Picture 11">
            <a:extLst>
              <a:ext uri="{FF2B5EF4-FFF2-40B4-BE49-F238E27FC236}">
                <a16:creationId xmlns:a16="http://schemas.microsoft.com/office/drawing/2014/main" xmlns="" id="{50BA67BA-3E3F-3654-2DBC-371F1D18E9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2057" y="2603946"/>
            <a:ext cx="6076572" cy="5499768"/>
          </a:xfrm>
          <a:prstGeom prst="rect">
            <a:avLst/>
          </a:prstGeom>
        </p:spPr>
      </p:pic>
      <p:pic>
        <p:nvPicPr>
          <p:cNvPr id="2" name="Am-thanh-nay-ra-y-tuong-www_tiengdong_com">
            <a:hlinkClick r:id="" action="ppaction://media"/>
            <a:extLst>
              <a:ext uri="{FF2B5EF4-FFF2-40B4-BE49-F238E27FC236}">
                <a16:creationId xmlns:a16="http://schemas.microsoft.com/office/drawing/2014/main" xmlns="" id="{781E1DBD-F2EB-9F59-9428-11814BE5AC48}"/>
              </a:ext>
            </a:extLst>
          </p:cNvPr>
          <p:cNvPicPr>
            <a:picLocks noChangeAspect="1"/>
          </p:cNvPicPr>
          <p:nvPr>
            <a:audioFile r:link="rId1"/>
            <p:extLst>
              <p:ext uri="{DAA4B4D4-6D71-4841-9C94-3DE7FCFB9230}">
                <p14:media xmlns:p14="http://schemas.microsoft.com/office/powerpoint/2010/main" r:embed="rId2">
                  <p14:trim st="660" end="27134.1666"/>
                </p14:media>
              </p:ext>
            </p:extLst>
          </p:nvPr>
        </p:nvPicPr>
        <p:blipFill>
          <a:blip r:embed="rId5"/>
          <a:stretch>
            <a:fillRect/>
          </a:stretch>
        </p:blipFill>
        <p:spPr>
          <a:xfrm>
            <a:off x="-487363" y="4220845"/>
            <a:ext cx="487363" cy="487363"/>
          </a:xfrm>
          <a:prstGeom prst="rect">
            <a:avLst/>
          </a:prstGeom>
        </p:spPr>
      </p:pic>
    </p:spTree>
    <p:extLst>
      <p:ext uri="{BB962C8B-B14F-4D97-AF65-F5344CB8AC3E}">
        <p14:creationId xmlns:p14="http://schemas.microsoft.com/office/powerpoint/2010/main" val="399138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 presetClass="mediacall" presetSubtype="0" fill="hold" nodeType="afterEffect">
                                  <p:stCondLst>
                                    <p:cond delay="0"/>
                                  </p:stCondLst>
                                  <p:childTnLst>
                                    <p:cmd type="call" cmd="playFrom(0.0)">
                                      <p:cBhvr>
                                        <p:cTn id="14" dur="105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mirror, seat&#10;&#10;Description automatically generated">
            <a:extLst>
              <a:ext uri="{FF2B5EF4-FFF2-40B4-BE49-F238E27FC236}">
                <a16:creationId xmlns:a16="http://schemas.microsoft.com/office/drawing/2014/main" xmlns="" id="{2AD0FAE7-394B-A398-FF75-480013058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80" y="450965"/>
            <a:ext cx="5925420" cy="3772692"/>
          </a:xfrm>
          <a:prstGeom prst="rect">
            <a:avLst/>
          </a:prstGeom>
        </p:spPr>
      </p:pic>
      <p:sp>
        <p:nvSpPr>
          <p:cNvPr id="4" name="TextBox 3">
            <a:extLst>
              <a:ext uri="{FF2B5EF4-FFF2-40B4-BE49-F238E27FC236}">
                <a16:creationId xmlns:a16="http://schemas.microsoft.com/office/drawing/2014/main" xmlns="" id="{CE2EB3FA-C9B8-FBBB-77D2-6F91C196EDD7}"/>
              </a:ext>
            </a:extLst>
          </p:cNvPr>
          <p:cNvSpPr txBox="1"/>
          <p:nvPr/>
        </p:nvSpPr>
        <p:spPr>
          <a:xfrm>
            <a:off x="1032960" y="450965"/>
            <a:ext cx="4614241" cy="923330"/>
          </a:xfrm>
          <a:prstGeom prst="rect">
            <a:avLst/>
          </a:prstGeom>
          <a:noFill/>
        </p:spPr>
        <p:txBody>
          <a:bodyPr wrap="square">
            <a:spAutoFit/>
          </a:bodyPr>
          <a:lstStyle/>
          <a:p>
            <a:pPr marR="0" lvl="0" algn="ctr" defTabSz="914400" rtl="0" eaLnBrk="1" fontAlgn="base" latinLnBrk="0" hangingPunct="1">
              <a:lnSpc>
                <a:spcPct val="100000"/>
              </a:lnSpc>
              <a:spcBef>
                <a:spcPts val="0"/>
              </a:spcBef>
              <a:spcAft>
                <a:spcPts val="600"/>
              </a:spcAft>
              <a:buClrTx/>
              <a:buSzTx/>
              <a:tabLst/>
              <a:defRPr/>
            </a:pPr>
            <a:r>
              <a:rPr lang="en-US" sz="5400" dirty="0" err="1">
                <a:ln w="76200">
                  <a:solidFill>
                    <a:srgbClr val="FEFEFE"/>
                  </a:solidFill>
                </a:ln>
                <a:solidFill>
                  <a:srgbClr val="FEFEFE"/>
                </a:solidFill>
                <a:effectLst>
                  <a:outerShdw blurRad="50800" dist="38100" dir="8100000" algn="tr" rotWithShape="0">
                    <a:prstClr val="black">
                      <a:alpha val="40000"/>
                    </a:prstClr>
                  </a:outerShdw>
                </a:effectLst>
                <a:latin typeface="UTM Mother" panose="02040603050506020204" pitchFamily="18" charset="0"/>
                <a:cs typeface="Arial" panose="020B0604020202020204" pitchFamily="34" charset="0"/>
              </a:rPr>
              <a:t>Bài</a:t>
            </a:r>
            <a:r>
              <a:rPr lang="en-US" sz="5400" dirty="0">
                <a:ln w="76200">
                  <a:solidFill>
                    <a:srgbClr val="FEFEFE"/>
                  </a:solidFill>
                </a:ln>
                <a:solidFill>
                  <a:srgbClr val="FEFEFE"/>
                </a:solidFill>
                <a:effectLst>
                  <a:outerShdw blurRad="50800" dist="38100" dir="8100000" algn="tr" rotWithShape="0">
                    <a:prstClr val="black">
                      <a:alpha val="40000"/>
                    </a:prstClr>
                  </a:outerShdw>
                </a:effectLst>
                <a:latin typeface="UTM Mother" panose="02040603050506020204" pitchFamily="18" charset="0"/>
                <a:cs typeface="Arial" panose="020B0604020202020204" pitchFamily="34" charset="0"/>
              </a:rPr>
              <a:t> </a:t>
            </a:r>
            <a:r>
              <a:rPr lang="en-US" sz="5400" dirty="0" err="1">
                <a:ln w="76200">
                  <a:solidFill>
                    <a:srgbClr val="FEFEFE"/>
                  </a:solidFill>
                </a:ln>
                <a:solidFill>
                  <a:srgbClr val="FEFEFE"/>
                </a:solidFill>
                <a:effectLst>
                  <a:outerShdw blurRad="50800" dist="38100" dir="8100000" algn="tr" rotWithShape="0">
                    <a:prstClr val="black">
                      <a:alpha val="40000"/>
                    </a:prstClr>
                  </a:outerShdw>
                </a:effectLst>
                <a:latin typeface="UTM Mother" panose="02040603050506020204" pitchFamily="18" charset="0"/>
                <a:cs typeface="Arial" panose="020B0604020202020204" pitchFamily="34" charset="0"/>
              </a:rPr>
              <a:t>Tập</a:t>
            </a:r>
            <a:r>
              <a:rPr lang="en-US" sz="5400" dirty="0">
                <a:ln w="76200">
                  <a:solidFill>
                    <a:srgbClr val="FEFEFE"/>
                  </a:solidFill>
                </a:ln>
                <a:solidFill>
                  <a:srgbClr val="FEFEFE"/>
                </a:solidFill>
                <a:effectLst>
                  <a:outerShdw blurRad="50800" dist="38100" dir="8100000" algn="tr" rotWithShape="0">
                    <a:prstClr val="black">
                      <a:alpha val="40000"/>
                    </a:prstClr>
                  </a:outerShdw>
                </a:effectLst>
                <a:latin typeface="UTM Mother" panose="02040603050506020204" pitchFamily="18" charset="0"/>
                <a:cs typeface="Arial" panose="020B0604020202020204" pitchFamily="34" charset="0"/>
              </a:rPr>
              <a:t> 1</a:t>
            </a:r>
            <a:endParaRPr lang="sv-SE" sz="5400" dirty="0">
              <a:ln w="76200">
                <a:solidFill>
                  <a:srgbClr val="FEFEFE"/>
                </a:solidFill>
              </a:ln>
              <a:solidFill>
                <a:srgbClr val="FEFEFE"/>
              </a:solidFill>
              <a:effectLst>
                <a:outerShdw blurRad="50800" dist="38100" dir="8100000" algn="tr" rotWithShape="0">
                  <a:prstClr val="black">
                    <a:alpha val="40000"/>
                  </a:prstClr>
                </a:outerShdw>
              </a:effectLst>
              <a:latin typeface="UTM Mother" panose="02040603050506020204" pitchFamily="18" charset="0"/>
              <a:cs typeface="Arial" panose="020B0604020202020204" pitchFamily="34" charset="0"/>
            </a:endParaRPr>
          </a:p>
        </p:txBody>
      </p:sp>
      <p:sp>
        <p:nvSpPr>
          <p:cNvPr id="3" name="TextBox 2">
            <a:extLst>
              <a:ext uri="{FF2B5EF4-FFF2-40B4-BE49-F238E27FC236}">
                <a16:creationId xmlns:a16="http://schemas.microsoft.com/office/drawing/2014/main" xmlns="" id="{1C9AB020-B35B-C887-14AF-EF44D8B4A37A}"/>
              </a:ext>
            </a:extLst>
          </p:cNvPr>
          <p:cNvSpPr txBox="1"/>
          <p:nvPr/>
        </p:nvSpPr>
        <p:spPr>
          <a:xfrm>
            <a:off x="1032961" y="450965"/>
            <a:ext cx="4614241" cy="923330"/>
          </a:xfrm>
          <a:prstGeom prst="rect">
            <a:avLst/>
          </a:prstGeom>
          <a:noFill/>
        </p:spPr>
        <p:txBody>
          <a:bodyPr wrap="square">
            <a:spAutoFit/>
          </a:bodyPr>
          <a:lstStyle/>
          <a:p>
            <a:pPr marR="0" lvl="0" algn="ctr" defTabSz="914400" rtl="0" eaLnBrk="1" fontAlgn="base" latinLnBrk="0" hangingPunct="1">
              <a:lnSpc>
                <a:spcPct val="100000"/>
              </a:lnSpc>
              <a:spcBef>
                <a:spcPts val="0"/>
              </a:spcBef>
              <a:spcAft>
                <a:spcPts val="600"/>
              </a:spcAft>
              <a:buClrTx/>
              <a:buSzTx/>
              <a:tabLst/>
              <a:defRPr/>
            </a:pPr>
            <a:r>
              <a:rPr lang="en-US" sz="5400" dirty="0" err="1">
                <a:solidFill>
                  <a:srgbClr val="FF0000"/>
                </a:solidFill>
                <a:latin typeface="UTM Mother" panose="02040603050506020204" pitchFamily="18" charset="0"/>
                <a:cs typeface="Arial" panose="020B0604020202020204" pitchFamily="34" charset="0"/>
              </a:rPr>
              <a:t>Bài</a:t>
            </a:r>
            <a:r>
              <a:rPr lang="en-US" sz="5400" dirty="0">
                <a:solidFill>
                  <a:srgbClr val="FF0000"/>
                </a:solidFill>
                <a:latin typeface="UTM Mother" panose="02040603050506020204" pitchFamily="18" charset="0"/>
                <a:cs typeface="Arial" panose="020B0604020202020204" pitchFamily="34" charset="0"/>
              </a:rPr>
              <a:t> </a:t>
            </a:r>
            <a:r>
              <a:rPr lang="en-US" sz="5400" dirty="0" err="1">
                <a:solidFill>
                  <a:srgbClr val="FF0000"/>
                </a:solidFill>
                <a:latin typeface="UTM Mother" panose="02040603050506020204" pitchFamily="18" charset="0"/>
                <a:cs typeface="Arial" panose="020B0604020202020204" pitchFamily="34" charset="0"/>
              </a:rPr>
              <a:t>Tập</a:t>
            </a:r>
            <a:r>
              <a:rPr lang="en-US" sz="5400" dirty="0">
                <a:solidFill>
                  <a:srgbClr val="FF0000"/>
                </a:solidFill>
                <a:latin typeface="UTM Mother" panose="02040603050506020204" pitchFamily="18" charset="0"/>
                <a:cs typeface="Arial" panose="020B0604020202020204" pitchFamily="34" charset="0"/>
              </a:rPr>
              <a:t> 1</a:t>
            </a:r>
            <a:endParaRPr lang="sv-SE" sz="5400" dirty="0">
              <a:solidFill>
                <a:srgbClr val="FF0000"/>
              </a:solidFill>
              <a:latin typeface="UTM Mother"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xmlns="" id="{F735B8C5-D355-235D-10AB-8AA4C4F4CBE9}"/>
              </a:ext>
            </a:extLst>
          </p:cNvPr>
          <p:cNvSpPr txBox="1"/>
          <p:nvPr/>
        </p:nvSpPr>
        <p:spPr>
          <a:xfrm>
            <a:off x="889611" y="1704958"/>
            <a:ext cx="4900937" cy="1264705"/>
          </a:xfrm>
          <a:prstGeom prst="rect">
            <a:avLst/>
          </a:prstGeom>
          <a:noFill/>
        </p:spPr>
        <p:txBody>
          <a:bodyPr wrap="square">
            <a:spAutoFit/>
          </a:bodyPr>
          <a:lstStyle/>
          <a:p>
            <a:pPr algn="just">
              <a:lnSpc>
                <a:spcPts val="4500"/>
              </a:lnSpc>
            </a:pPr>
            <a:r>
              <a:rPr lang="vi-VN" sz="4800" dirty="0">
                <a:latin typeface="Calibri" panose="020F0502020204030204" pitchFamily="34" charset="0"/>
                <a:ea typeface="Calibri" panose="020F0502020204030204" pitchFamily="34" charset="0"/>
                <a:cs typeface="Calibri" panose="020F0502020204030204" pitchFamily="34" charset="0"/>
              </a:rPr>
              <a:t>Đọc bài văn sau và thực hiện yêu cầu.</a:t>
            </a:r>
          </a:p>
        </p:txBody>
      </p:sp>
      <p:pic>
        <p:nvPicPr>
          <p:cNvPr id="12" name="Picture 11">
            <a:extLst>
              <a:ext uri="{FF2B5EF4-FFF2-40B4-BE49-F238E27FC236}">
                <a16:creationId xmlns:a16="http://schemas.microsoft.com/office/drawing/2014/main" xmlns="" id="{797AFFF7-9904-CBBB-3F6B-8BEC6448B7FD}"/>
              </a:ext>
            </a:extLst>
          </p:cNvPr>
          <p:cNvPicPr>
            <a:picLocks noChangeAspect="1"/>
          </p:cNvPicPr>
          <p:nvPr/>
        </p:nvPicPr>
        <p:blipFill rotWithShape="1">
          <a:blip r:embed="rId4">
            <a:extLst>
              <a:ext uri="{28A0092B-C50C-407E-A947-70E740481C1C}">
                <a14:useLocalDpi xmlns:a14="http://schemas.microsoft.com/office/drawing/2010/main" val="0"/>
              </a:ext>
            </a:extLst>
          </a:blip>
          <a:srcRect t="50000"/>
          <a:stretch/>
        </p:blipFill>
        <p:spPr>
          <a:xfrm>
            <a:off x="4285828" y="4764314"/>
            <a:ext cx="7771428" cy="2590476"/>
          </a:xfrm>
          <a:prstGeom prst="rect">
            <a:avLst/>
          </a:prstGeom>
        </p:spPr>
      </p:pic>
      <p:pic>
        <p:nvPicPr>
          <p:cNvPr id="16" name="Picture 15">
            <a:extLst>
              <a:ext uri="{FF2B5EF4-FFF2-40B4-BE49-F238E27FC236}">
                <a16:creationId xmlns:a16="http://schemas.microsoft.com/office/drawing/2014/main" xmlns="" id="{678D0D01-B316-A1C5-6E58-4D49E71B8226}"/>
              </a:ext>
            </a:extLst>
          </p:cNvPr>
          <p:cNvPicPr>
            <a:picLocks noChangeAspect="1"/>
          </p:cNvPicPr>
          <p:nvPr/>
        </p:nvPicPr>
        <p:blipFill rotWithShape="1">
          <a:blip r:embed="rId5" cstate="print">
            <a:clrChange>
              <a:clrFrom>
                <a:srgbClr val="F1F3F2"/>
              </a:clrFrom>
              <a:clrTo>
                <a:srgbClr val="F1F3F2">
                  <a:alpha val="0"/>
                </a:srgbClr>
              </a:clrTo>
            </a:clrChange>
            <a:extLst>
              <a:ext uri="{28A0092B-C50C-407E-A947-70E740481C1C}">
                <a14:useLocalDpi xmlns:a14="http://schemas.microsoft.com/office/drawing/2010/main" val="0"/>
              </a:ext>
            </a:extLst>
          </a:blip>
          <a:srcRect r="22520"/>
          <a:stretch/>
        </p:blipFill>
        <p:spPr>
          <a:xfrm>
            <a:off x="-484062" y="-338004"/>
            <a:ext cx="1877433" cy="2423140"/>
          </a:xfrm>
          <a:prstGeom prst="rect">
            <a:avLst/>
          </a:prstGeom>
        </p:spPr>
      </p:pic>
    </p:spTree>
    <p:extLst>
      <p:ext uri="{BB962C8B-B14F-4D97-AF65-F5344CB8AC3E}">
        <p14:creationId xmlns:p14="http://schemas.microsoft.com/office/powerpoint/2010/main" val="3177448401"/>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chimes.wav"/>
          </p:stSnd>
        </p:sndAc>
      </p:transition>
    </mc:Choice>
    <mc:Fallback>
      <p:transition spd="slow">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8AE8D00-183B-E718-3AB3-4EB3BFAEEEF8}"/>
              </a:ext>
            </a:extLst>
          </p:cNvPr>
          <p:cNvPicPr>
            <a:picLocks noChangeAspect="1"/>
          </p:cNvPicPr>
          <p:nvPr/>
        </p:nvPicPr>
        <p:blipFill rotWithShape="1">
          <a:blip r:embed="rId3">
            <a:extLst>
              <a:ext uri="{28A0092B-C50C-407E-A947-70E740481C1C}">
                <a14:useLocalDpi xmlns:a14="http://schemas.microsoft.com/office/drawing/2010/main" val="0"/>
              </a:ext>
            </a:extLst>
          </a:blip>
          <a:srcRect t="57688"/>
          <a:stretch/>
        </p:blipFill>
        <p:spPr>
          <a:xfrm>
            <a:off x="-1308065" y="-196949"/>
            <a:ext cx="5725320" cy="3001171"/>
          </a:xfrm>
          <a:prstGeom prst="rect">
            <a:avLst/>
          </a:prstGeom>
        </p:spPr>
      </p:pic>
      <p:sp>
        <p:nvSpPr>
          <p:cNvPr id="9" name="Flowchart: Delay 8">
            <a:extLst>
              <a:ext uri="{FF2B5EF4-FFF2-40B4-BE49-F238E27FC236}">
                <a16:creationId xmlns:a16="http://schemas.microsoft.com/office/drawing/2014/main" xmlns="" id="{9A6AD6FD-7213-9867-16E4-37AAC398E6D4}"/>
              </a:ext>
            </a:extLst>
          </p:cNvPr>
          <p:cNvSpPr/>
          <p:nvPr/>
        </p:nvSpPr>
        <p:spPr>
          <a:xfrm rot="16200000">
            <a:off x="2674621" y="-864113"/>
            <a:ext cx="6684263" cy="8613650"/>
          </a:xfrm>
          <a:prstGeom prst="flowChartDelay">
            <a:avLst/>
          </a:prstGeom>
          <a:solidFill>
            <a:schemeClr val="bg1"/>
          </a:solidFill>
          <a:ln>
            <a:noFill/>
          </a:ln>
          <a:effectLst>
            <a:glow rad="101600">
              <a:srgbClr val="A1A1A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D3CAE4B7-DAF0-4D3E-0ED2-2269FD7CDA6A}"/>
              </a:ext>
            </a:extLst>
          </p:cNvPr>
          <p:cNvPicPr>
            <a:picLocks noChangeAspect="1"/>
          </p:cNvPicPr>
          <p:nvPr/>
        </p:nvPicPr>
        <p:blipFill rotWithShape="1">
          <a:blip r:embed="rId3">
            <a:extLst>
              <a:ext uri="{28A0092B-C50C-407E-A947-70E740481C1C}">
                <a14:useLocalDpi xmlns:a14="http://schemas.microsoft.com/office/drawing/2010/main" val="0"/>
              </a:ext>
            </a:extLst>
          </a:blip>
          <a:srcRect t="6819" b="43008"/>
          <a:stretch/>
        </p:blipFill>
        <p:spPr>
          <a:xfrm>
            <a:off x="8102991" y="3889541"/>
            <a:ext cx="4986765" cy="3099620"/>
          </a:xfrm>
          <a:prstGeom prst="rect">
            <a:avLst/>
          </a:prstGeom>
        </p:spPr>
      </p:pic>
      <p:sp>
        <p:nvSpPr>
          <p:cNvPr id="13" name="TextBox 12">
            <a:extLst>
              <a:ext uri="{FF2B5EF4-FFF2-40B4-BE49-F238E27FC236}">
                <a16:creationId xmlns:a16="http://schemas.microsoft.com/office/drawing/2014/main" xmlns="" id="{C951F9A0-001C-E45F-C1A6-37C0B597FCF1}"/>
              </a:ext>
            </a:extLst>
          </p:cNvPr>
          <p:cNvSpPr txBox="1"/>
          <p:nvPr/>
        </p:nvSpPr>
        <p:spPr>
          <a:xfrm>
            <a:off x="4220332" y="353136"/>
            <a:ext cx="4749856" cy="646332"/>
          </a:xfrm>
          <a:prstGeom prst="rect">
            <a:avLst/>
          </a:prstGeom>
          <a:noFill/>
        </p:spPr>
        <p:txBody>
          <a:bodyPr wrap="square">
            <a:spAutoFit/>
          </a:bodyPr>
          <a:lstStyle/>
          <a:p>
            <a:pPr marR="0" lvl="0" algn="l" defTabSz="914400" rtl="0" eaLnBrk="1" fontAlgn="base" latinLnBrk="0" hangingPunct="1">
              <a:lnSpc>
                <a:spcPct val="100000"/>
              </a:lnSpc>
              <a:spcBef>
                <a:spcPts val="0"/>
              </a:spcBef>
              <a:spcAft>
                <a:spcPts val="600"/>
              </a:spcAft>
              <a:buClrTx/>
              <a:buSzTx/>
              <a:tabLst/>
              <a:defRPr/>
            </a:pPr>
            <a:r>
              <a:rPr lang="en-US" sz="3600" dirty="0">
                <a:ln w="76200">
                  <a:solidFill>
                    <a:srgbClr val="FEFEFE"/>
                  </a:solidFill>
                </a:ln>
                <a:solidFill>
                  <a:schemeClr val="bg1"/>
                </a:solidFill>
                <a:effectLst>
                  <a:outerShdw blurRad="50800" dist="38100" dir="5400000" algn="t" rotWithShape="0">
                    <a:prstClr val="black">
                      <a:alpha val="40000"/>
                    </a:prstClr>
                  </a:outerShdw>
                </a:effectLst>
                <a:latin typeface="UTM Showcard" panose="02040603050506020204" pitchFamily="18" charset="0"/>
                <a:cs typeface="Arial" panose="020B0604020202020204" pitchFamily="34" charset="0"/>
              </a:rPr>
              <a:t>ĐÀN CHIM GÁY</a:t>
            </a:r>
            <a:endParaRPr lang="sv-SE" sz="3600" dirty="0">
              <a:ln w="76200">
                <a:solidFill>
                  <a:srgbClr val="FEFEFE"/>
                </a:solidFill>
              </a:ln>
              <a:solidFill>
                <a:schemeClr val="bg1"/>
              </a:solidFill>
              <a:effectLst>
                <a:outerShdw blurRad="50800" dist="38100" dir="5400000" algn="t" rotWithShape="0">
                  <a:prstClr val="black">
                    <a:alpha val="40000"/>
                  </a:prstClr>
                </a:outerShdw>
              </a:effectLst>
              <a:latin typeface="UTM Showcard" panose="02040603050506020204" pitchFamily="18" charset="0"/>
              <a:cs typeface="Arial" panose="020B0604020202020204" pitchFamily="34" charset="0"/>
            </a:endParaRPr>
          </a:p>
        </p:txBody>
      </p:sp>
      <p:sp>
        <p:nvSpPr>
          <p:cNvPr id="12" name="TextBox 11">
            <a:extLst>
              <a:ext uri="{FF2B5EF4-FFF2-40B4-BE49-F238E27FC236}">
                <a16:creationId xmlns:a16="http://schemas.microsoft.com/office/drawing/2014/main" xmlns="" id="{33A0796A-A3A3-070A-1FEA-BE1CA1292B80}"/>
              </a:ext>
            </a:extLst>
          </p:cNvPr>
          <p:cNvSpPr txBox="1"/>
          <p:nvPr/>
        </p:nvSpPr>
        <p:spPr>
          <a:xfrm>
            <a:off x="4220332" y="353136"/>
            <a:ext cx="4749856" cy="646332"/>
          </a:xfrm>
          <a:prstGeom prst="rect">
            <a:avLst/>
          </a:prstGeom>
          <a:noFill/>
        </p:spPr>
        <p:txBody>
          <a:bodyPr wrap="square">
            <a:spAutoFit/>
          </a:bodyPr>
          <a:lstStyle/>
          <a:p>
            <a:pPr marR="0" lvl="0" algn="l" defTabSz="914400" rtl="0" eaLnBrk="1" fontAlgn="base" latinLnBrk="0" hangingPunct="1">
              <a:lnSpc>
                <a:spcPct val="100000"/>
              </a:lnSpc>
              <a:spcBef>
                <a:spcPts val="0"/>
              </a:spcBef>
              <a:spcAft>
                <a:spcPts val="600"/>
              </a:spcAft>
              <a:buClrTx/>
              <a:buSzTx/>
              <a:tabLst/>
              <a:defRPr/>
            </a:pPr>
            <a:r>
              <a:rPr lang="en-US" sz="3600" dirty="0">
                <a:gradFill>
                  <a:gsLst>
                    <a:gs pos="44000">
                      <a:srgbClr val="FFC000"/>
                    </a:gs>
                    <a:gs pos="78571">
                      <a:srgbClr val="FF3399"/>
                    </a:gs>
                    <a:gs pos="19000">
                      <a:srgbClr val="00FFFF"/>
                    </a:gs>
                  </a:gsLst>
                  <a:path path="circle">
                    <a:fillToRect l="50000" t="50000" r="50000" b="50000"/>
                  </a:path>
                </a:gradFill>
                <a:latin typeface="UTM Showcard" panose="02040603050506020204" pitchFamily="18" charset="0"/>
                <a:cs typeface="Arial" panose="020B0604020202020204" pitchFamily="34" charset="0"/>
              </a:rPr>
              <a:t>ĐÀN CHIM GÁY</a:t>
            </a:r>
            <a:endParaRPr lang="sv-SE" sz="3600" dirty="0">
              <a:gradFill>
                <a:gsLst>
                  <a:gs pos="44000">
                    <a:srgbClr val="FFC000"/>
                  </a:gs>
                  <a:gs pos="78571">
                    <a:srgbClr val="FF3399"/>
                  </a:gs>
                  <a:gs pos="19000">
                    <a:srgbClr val="00FFFF"/>
                  </a:gs>
                </a:gsLst>
                <a:path path="circle">
                  <a:fillToRect l="50000" t="50000" r="50000" b="50000"/>
                </a:path>
              </a:gradFill>
              <a:latin typeface="UTM Showcard" panose="02040603050506020204" pitchFamily="18" charset="0"/>
              <a:cs typeface="Arial" panose="020B0604020202020204" pitchFamily="34" charset="0"/>
            </a:endParaRPr>
          </a:p>
        </p:txBody>
      </p:sp>
      <p:sp>
        <p:nvSpPr>
          <p:cNvPr id="14" name="TextBox 13">
            <a:extLst>
              <a:ext uri="{FF2B5EF4-FFF2-40B4-BE49-F238E27FC236}">
                <a16:creationId xmlns:a16="http://schemas.microsoft.com/office/drawing/2014/main" xmlns="" id="{9F1393F5-7653-0C93-0AAA-D469C8162134}"/>
              </a:ext>
            </a:extLst>
          </p:cNvPr>
          <p:cNvSpPr txBox="1"/>
          <p:nvPr/>
        </p:nvSpPr>
        <p:spPr>
          <a:xfrm>
            <a:off x="2208627" y="1012875"/>
            <a:ext cx="7554351" cy="6390724"/>
          </a:xfrm>
          <a:prstGeom prst="rect">
            <a:avLst/>
          </a:prstGeom>
          <a:noFill/>
        </p:spPr>
        <p:txBody>
          <a:bodyPr wrap="square" rtlCol="0">
            <a:spAutoFit/>
          </a:bodyPr>
          <a:lstStyle/>
          <a:p>
            <a:pPr algn="just">
              <a:lnSpc>
                <a:spcPts val="4500"/>
              </a:lnSpc>
            </a:pPr>
            <a:r>
              <a:rPr lang="vi-VN" sz="2800" dirty="0">
                <a:latin typeface="Calibri" panose="020F0502020204030204" pitchFamily="34" charset="0"/>
                <a:ea typeface="Calibri" panose="020F0502020204030204" pitchFamily="34" charset="0"/>
                <a:cs typeface="Calibri" panose="020F0502020204030204" pitchFamily="34" charset="0"/>
              </a:rPr>
              <a:t>	</a:t>
            </a:r>
            <a:r>
              <a:rPr lang="vi-VN" sz="3200" dirty="0">
                <a:latin typeface="Calibri" panose="020F0502020204030204" pitchFamily="34" charset="0"/>
                <a:ea typeface="Calibri" panose="020F0502020204030204" pitchFamily="34" charset="0"/>
                <a:cs typeface="Calibri" panose="020F0502020204030204" pitchFamily="34" charset="0"/>
              </a:rPr>
              <a:t>Tôi vẫn nhớ ông tôi thường bảo:</a:t>
            </a:r>
          </a:p>
          <a:p>
            <a:pPr algn="just">
              <a:lnSpc>
                <a:spcPts val="4500"/>
              </a:lnSpc>
            </a:pPr>
            <a:r>
              <a:rPr lang="vi-VN" sz="3200" dirty="0">
                <a:latin typeface="Calibri" panose="020F0502020204030204" pitchFamily="34" charset="0"/>
                <a:ea typeface="Calibri" panose="020F0502020204030204" pitchFamily="34" charset="0"/>
                <a:cs typeface="Calibri" panose="020F0502020204030204" pitchFamily="34" charset="0"/>
              </a:rPr>
              <a:t>- Cháu để ý mà xem, cứ mùa tháng Mười thì có chim gáy ra ăn đồng ta.</a:t>
            </a:r>
          </a:p>
          <a:p>
            <a:pPr algn="just">
              <a:lnSpc>
                <a:spcPts val="4500"/>
              </a:lnSpc>
            </a:pPr>
            <a:r>
              <a:rPr lang="vi-VN" sz="3200" dirty="0">
                <a:latin typeface="Calibri" panose="020F0502020204030204" pitchFamily="34" charset="0"/>
                <a:ea typeface="Calibri" panose="020F0502020204030204" pitchFamily="34" charset="0"/>
                <a:cs typeface="Calibri" panose="020F0502020204030204" pitchFamily="34" charset="0"/>
              </a:rPr>
              <a:t>Con chim gáy hiền lành, béo nục. Đôi mắt nâu trầm ngâm ngơ ngác nhìn xa. Cái bụng mịn mượt, cố yếm quàng chiếc tạp dề công nhân dầy hạt cườm lấp lánh biêng biếc. Chàng chim gáy nào giọng càng trong, càng dài thì quanh cổ càng được đeo nhiều vòng cườm đẹp.</a:t>
            </a:r>
            <a:endParaRPr lang="en-US" sz="3200" dirty="0">
              <a:latin typeface="Calibri" panose="020F0502020204030204" pitchFamily="34" charset="0"/>
              <a:ea typeface="Calibri" panose="020F0502020204030204" pitchFamily="34" charset="0"/>
              <a:cs typeface="Calibri" panose="020F0502020204030204" pitchFamily="34" charset="0"/>
            </a:endParaRPr>
          </a:p>
          <a:p>
            <a:pPr algn="just">
              <a:lnSpc>
                <a:spcPts val="4500"/>
              </a:lnSpc>
            </a:pP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8377989"/>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breeze.wav"/>
          </p:stSnd>
        </p:sndAc>
      </p:transition>
    </mc:Choice>
    <mc:Fallback>
      <p:transition spd="slow">
        <p:sndAc>
          <p:stSnd>
            <p:snd r:embed="rId2"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835</Words>
  <Application>Microsoft Office PowerPoint</Application>
  <PresentationFormat>Widescreen</PresentationFormat>
  <Paragraphs>132</Paragraphs>
  <Slides>41</Slides>
  <Notes>0</Notes>
  <HiddenSlides>0</HiddenSlides>
  <MMClips>14</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41</vt:i4>
      </vt:variant>
    </vt:vector>
  </HeadingPairs>
  <TitlesOfParts>
    <vt:vector size="57" baseType="lpstr">
      <vt:lpstr>#9Slide05 SVNClementine</vt:lpstr>
      <vt:lpstr>#9Slide07 SVNBeachwood Sans</vt:lpstr>
      <vt:lpstr>Arial</vt:lpstr>
      <vt:lpstr>Calibri</vt:lpstr>
      <vt:lpstr>Calibri Light</vt:lpstr>
      <vt:lpstr>iCiel Pony</vt:lpstr>
      <vt:lpstr>LNTH-LuoLuoNotangYuanTi 1</vt:lpstr>
      <vt:lpstr>MTD Summer Show</vt:lpstr>
      <vt:lpstr>UTM Duepuntozero</vt:lpstr>
      <vt:lpstr>UTM Edwardian</vt:lpstr>
      <vt:lpstr>UTM Mother</vt:lpstr>
      <vt:lpstr>UTM Showcard</vt:lpstr>
      <vt:lpstr>Wingdings</vt:lpstr>
      <vt:lpstr>字魂65号-时光手札体</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Giang</dc:creator>
  <cp:lastModifiedBy>Huong Giang</cp:lastModifiedBy>
  <cp:revision>1</cp:revision>
  <dcterms:created xsi:type="dcterms:W3CDTF">2024-05-07T11:22:55Z</dcterms:created>
  <dcterms:modified xsi:type="dcterms:W3CDTF">2024-05-07T11:23:01Z</dcterms:modified>
</cp:coreProperties>
</file>